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bin" ContentType="application/vnd.openxmlformats-officedocument.oleObject"/>
  <Default Extension="png" ContentType="image/png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48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49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50.xml" ContentType="application/vnd.openxmlformats-officedocument.presentationml.slide+xml"/>
  <Override PartName="/ppt/notesSlides/notesSlide5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1.xml" ContentType="application/vnd.openxmlformats-officedocument.presentationml.notesSlide+xml"/>
  <Override PartName="/ppt/slides/slide52.xml" ContentType="application/vnd.openxmlformats-officedocument.presentationml.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2.xml" ContentType="application/vnd.openxmlformats-officedocument.presentationml.notesSlide+xml"/>
  <Override PartName="/ppt/slides/slide53.xml" ContentType="application/vnd.openxmlformats-officedocument.presentationml.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3.xml" ContentType="application/vnd.openxmlformats-officedocument.presentationml.notes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54.xml" ContentType="application/vnd.openxmlformats-officedocument.presentationml.notesSlide+xml"/>
  <Override PartName="/ppt/slides/slide56.xml" ContentType="application/vnd.openxmlformats-officedocument.presentationml.slide+xml"/>
  <Override PartName="/ppt/notesSlides/notesSlide5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howSpecialPlsOnTitleSld="0" strictFirstAndLastChars="0">
  <p:sldMasterIdLst>
    <p:sldMasterId id="2147483648" r:id="rId1"/>
    <p:sldMasterId id="2147483649" r:id="rId2"/>
    <p:sldMasterId id="2147483650" r:id="rId3"/>
  </p:sldMasterIdLst>
  <p:notesMasterIdLst>
    <p:notesMasterId r:id="rId4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type="screen16x9" cy="6858000" cx="12192000"/>
  <p:notesSz cx="6858000" cy="9144000"/>
  <p:embeddedFontLst>
    <p:embeddedFont>
      <p:font typeface="Arial Narrow" panose="020B0606020202030204" pitchFamily="34" charset="0"/>
      <p:regular r:id="rId61"/>
      <p:bold r:id="rId62"/>
      <p:italic r:id="rId63"/>
      <p:boldItalic r:id="rId64"/>
    </p:embeddedFont>
    <p:embeddedFont>
      <p:font typeface="Barlow" panose="00000500000000000000" pitchFamily="2" charset="0"/>
      <p:regular r:id="rId65"/>
      <p:bold r:id="rId66"/>
      <p:italic r:id="rId67"/>
      <p:boldItalic r:id="rId68"/>
    </p:embeddedFont>
    <p:embeddedFont>
      <p:font typeface="Barlow Medium" panose="00000600000000000000" pitchFamily="2" charset="0"/>
      <p:regular r:id="rId69"/>
      <p: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mbria Math" panose="02040503050406030204" pitchFamily="18" charset="0"/>
      <p:regular r:id="rId75"/>
    </p:embeddedFont>
    <p:embeddedFont>
      <p:font typeface="Fredoka One" panose="02000000000000000000" pitchFamily="2" charset="0"/>
      <p:regular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emon" panose="020B0604020202020204" charset="0"/>
      <p:regular r:id="rId81"/>
    </p:embeddedFont>
    <p:embeddedFont>
      <p:font typeface="Lustria" panose="020B0604020202020204" charset="0"/>
      <p:regular r:id="rId82"/>
    </p:embeddedFont>
    <p:embeddedFont>
      <p:font typeface="Montserrat" panose="00000500000000000000" pitchFamily="2" charset="0"/>
      <p:regular r:id="rId83"/>
      <p:bold r:id="rId84"/>
      <p:italic r:id="rId85"/>
      <p:boldItalic r:id="rId86"/>
    </p:embeddedFont>
    <p:embeddedFont>
      <p:font typeface="Open Sans" panose="020B0606030504020204" pitchFamily="34" charset="0"/>
      <p:regular r:id="rId87"/>
      <p:bold r:id="rId88"/>
      <p:italic r:id="rId89"/>
      <p:boldItalic r:id="rId90"/>
    </p:embeddedFont>
    <p:embeddedFont>
      <p:font typeface="Pompiere" panose="020B0604020202020204" charset="0"/>
      <p:regular r:id="rId91"/>
    </p:embeddedFont>
    <p:embeddedFont>
      <p:font typeface="Raleway" pitchFamily="2" charset="0"/>
      <p:regular r:id="rId92"/>
      <p:bold r:id="rId93"/>
      <p:italic r:id="rId94"/>
      <p:boldItalic r:id="rId95"/>
    </p:embeddedFont>
    <p:embeddedFont>
      <p:font typeface="Roboto" panose="02000000000000000000" pitchFamily="2" charset="0"/>
      <p:regular r:id="rId96"/>
      <p:bold r:id="rId97"/>
      <p:italic r:id="rId98"/>
      <p:boldItalic r:id="rId99"/>
    </p:embeddedFont>
    <p:embeddedFont>
      <p:font typeface="Roboto Medium" panose="02000000000000000000" pitchFamily="2" charset="0"/>
      <p:regular r:id="rId100"/>
      <p:italic r:id="rId101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72DAC2A5-0A82-473D-91D7-F708F1B18EE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band2V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B3BA857-D764-47C9-ADD0-0DD76BD4FA48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726F3168-D1F7-47F0-8820-FD288A7B896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6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font" Target="fonts/font1.fntdata"/><Relationship Id="rId62" Type="http://schemas.openxmlformats.org/officeDocument/2006/relationships/font" Target="fonts/font2.fntdata"/><Relationship Id="rId63" Type="http://schemas.openxmlformats.org/officeDocument/2006/relationships/font" Target="fonts/font3.fntdata"/><Relationship Id="rId64" Type="http://schemas.openxmlformats.org/officeDocument/2006/relationships/font" Target="fonts/font4.fntdata"/><Relationship Id="rId65" Type="http://schemas.openxmlformats.org/officeDocument/2006/relationships/font" Target="fonts/font5.fntdata"/><Relationship Id="rId66" Type="http://schemas.openxmlformats.org/officeDocument/2006/relationships/font" Target="fonts/font6.fntdata"/><Relationship Id="rId67" Type="http://schemas.openxmlformats.org/officeDocument/2006/relationships/font" Target="fonts/font7.fntdata"/><Relationship Id="rId68" Type="http://schemas.openxmlformats.org/officeDocument/2006/relationships/font" Target="fonts/font8.fntdata"/><Relationship Id="rId69" Type="http://schemas.openxmlformats.org/officeDocument/2006/relationships/font" Target="fonts/font9.fntdata"/><Relationship Id="rId70" Type="http://schemas.openxmlformats.org/officeDocument/2006/relationships/font" Target="fonts/font10.fntdata"/><Relationship Id="rId71" Type="http://schemas.openxmlformats.org/officeDocument/2006/relationships/font" Target="fonts/font11.fntdata"/><Relationship Id="rId72" Type="http://schemas.openxmlformats.org/officeDocument/2006/relationships/font" Target="fonts/font12.fntdata"/><Relationship Id="rId73" Type="http://schemas.openxmlformats.org/officeDocument/2006/relationships/font" Target="fonts/font13.fntdata"/><Relationship Id="rId74" Type="http://schemas.openxmlformats.org/officeDocument/2006/relationships/font" Target="fonts/font14.fntdata"/><Relationship Id="rId75" Type="http://schemas.openxmlformats.org/officeDocument/2006/relationships/font" Target="fonts/font15.fntdata"/><Relationship Id="rId76" Type="http://schemas.openxmlformats.org/officeDocument/2006/relationships/font" Target="fonts/font16.fntdata"/><Relationship Id="rId77" Type="http://schemas.openxmlformats.org/officeDocument/2006/relationships/font" Target="fonts/font17.fntdata"/><Relationship Id="rId78" Type="http://schemas.openxmlformats.org/officeDocument/2006/relationships/font" Target="fonts/font18.fntdata"/><Relationship Id="rId79" Type="http://schemas.openxmlformats.org/officeDocument/2006/relationships/font" Target="fonts/font19.fntdata"/><Relationship Id="rId80" Type="http://schemas.openxmlformats.org/officeDocument/2006/relationships/font" Target="fonts/font20.fntdata"/><Relationship Id="rId81" Type="http://schemas.openxmlformats.org/officeDocument/2006/relationships/font" Target="fonts/font21.fntdata"/><Relationship Id="rId82" Type="http://schemas.openxmlformats.org/officeDocument/2006/relationships/font" Target="fonts/font22.fntdata"/><Relationship Id="rId83" Type="http://schemas.openxmlformats.org/officeDocument/2006/relationships/font" Target="fonts/font23.fntdata"/><Relationship Id="rId84" Type="http://schemas.openxmlformats.org/officeDocument/2006/relationships/font" Target="fonts/font24.fntdata"/><Relationship Id="rId85" Type="http://schemas.openxmlformats.org/officeDocument/2006/relationships/font" Target="fonts/font25.fntdata"/><Relationship Id="rId86" Type="http://schemas.openxmlformats.org/officeDocument/2006/relationships/font" Target="fonts/font26.fntdata"/><Relationship Id="rId87" Type="http://schemas.openxmlformats.org/officeDocument/2006/relationships/font" Target="fonts/font27.fntdata"/><Relationship Id="rId88" Type="http://schemas.openxmlformats.org/officeDocument/2006/relationships/font" Target="fonts/font28.fntdata"/><Relationship Id="rId89" Type="http://schemas.openxmlformats.org/officeDocument/2006/relationships/font" Target="fonts/font29.fntdata"/><Relationship Id="rId90" Type="http://schemas.openxmlformats.org/officeDocument/2006/relationships/font" Target="fonts/font30.fntdata"/><Relationship Id="rId91" Type="http://schemas.openxmlformats.org/officeDocument/2006/relationships/font" Target="fonts/font31.fntdata"/><Relationship Id="rId92" Type="http://schemas.openxmlformats.org/officeDocument/2006/relationships/font" Target="fonts/font32.fntdata"/><Relationship Id="rId93" Type="http://schemas.openxmlformats.org/officeDocument/2006/relationships/font" Target="fonts/font33.fntdata"/><Relationship Id="rId94" Type="http://schemas.openxmlformats.org/officeDocument/2006/relationships/font" Target="fonts/font34.fntdata"/><Relationship Id="rId95" Type="http://schemas.openxmlformats.org/officeDocument/2006/relationships/font" Target="fonts/font35.fntdata"/><Relationship Id="rId96" Type="http://schemas.openxmlformats.org/officeDocument/2006/relationships/font" Target="fonts/font36.fntdata"/><Relationship Id="rId97" Type="http://schemas.openxmlformats.org/officeDocument/2006/relationships/font" Target="fonts/font37.fntdata"/><Relationship Id="rId98" Type="http://schemas.openxmlformats.org/officeDocument/2006/relationships/font" Target="fonts/font38.fntdata"/><Relationship Id="rId99" Type="http://schemas.openxmlformats.org/officeDocument/2006/relationships/font" Target="fonts/font39.fntdata"/><Relationship Id="rId100" Type="http://schemas.openxmlformats.org/officeDocument/2006/relationships/font" Target="fonts/font40.fntdata"/><Relationship Id="rId101" Type="http://schemas.openxmlformats.org/officeDocument/2006/relationships/font" Target="fonts/font41.fntdata"/><Relationship Id="rId102" Type="http://schemas.openxmlformats.org/officeDocument/2006/relationships/tableStyles" Target="tableStyles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585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70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71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72" name="Google Shape;5;n"/>
          <p:cNvSpPr>
            <a:spLocks noChangeAspect="1" noRot="1" noGrp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773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228600" lvl="1" marL="914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228600" lvl="2" marL="1371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228600" lvl="3" marL="1828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228600" lvl="4" marL="22860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228600" lvl="5" marL="27432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228600" lvl="6" marL="32004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228600" lvl="7" marL="36576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228600" lvl="8" marL="411480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74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sz="18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75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cap="none" sz="1200" i="0" lang="en-ID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3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_rels/notesSlide3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3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3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40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41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4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4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</file>

<file path=ppt/notesSlides/_rels/notesSlide4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</file>

<file path=ppt/notesSlides/_rels/notesSlide45.xml.rels><?xml version="1.0" encoding="UTF-8" standalone="yes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</file>

<file path=ppt/notesSlides/_rels/notesSlide4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4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</file>

<file path=ppt/notesSlides/_rels/notesSlide4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4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50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51.xml.rels><?xml version="1.0" encoding="UTF-8" standalone="yes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</file>

<file path=ppt/notesSlides/_rels/notesSlide52.xml.rels><?xml version="1.0" encoding="UTF-8" standalone="yes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</file>

<file path=ppt/notesSlides/_rels/notesSlide5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54.xml.rels><?xml version="1.0" encoding="UTF-8" standalone="yes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</file>

<file path=ppt/notesSlides/_rels/notesSlide5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693;p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581" name="Google Shape;69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582" name="Google Shape;69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961;g191abe3b490_12_474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64" name="Google Shape;962;g191abe3b490_12_4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5" name="Google Shape;1012;g19dcec343aa_7_13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76" name="Google Shape;1013;g19dcec343aa_7_1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877" name="Google Shape;1014;g19dcec343aa_7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11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5" name="Google Shape;1033;g19dcec343aa_7_15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96" name="Google Shape;1034;g19dcec343aa_7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Google Shape;1056;g19dcec343aa_7_178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927" name="Google Shape;1057;g19dcec343aa_7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3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Google Shape;1085;g19dcec343aa_7_20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953" name="Google Shape;1086;g19dcec343aa_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8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5" name="Google Shape;1118;g19dcec343aa_7_238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976" name="Google Shape;1119;g19dcec343aa_7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3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Google Shape;1147;g19dcec343aa_7_26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999" name="Google Shape;1148;g19dcec343aa_7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Google Shape;1176;g19dcec343aa_7_29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21" name="Google Shape;1177;g19dcec343aa_7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9" name="Google Shape;1217;g19dcec343aa_7_33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50" name="Google Shape;1218;g19dcec343aa_7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9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4" name="Google Shape;1251;g19dcec343aa_7_36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75" name="Google Shape;1252;g19dcec343aa_7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oogle Shape;700;g19a6bfd5701_2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5" name="Google Shape;701;g19a6bfd5701_2_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5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2" name="Google Shape;1281;g19978a75a87_0_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113" name="Google Shape;1282;g19978a75a8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3" name="Google Shape;1307;g19dcec343aa_17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154" name="Google Shape;1308;g19dcec343aa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lang="en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6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0" name="Google Shape;1348;g191abe3b490_12_340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01" name="Google Shape;1349;g191abe3b490_12_3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3" name="Google Shape;1399;g199c61c64ac_6_44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24" name="Google Shape;1400;g199c61c64ac_6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6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9" name="Google Shape;1428;g199c61c64ac_6_47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250" name="Google Shape;1429;g199c61c64ac_6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3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7" name="Google Shape;1462;g199c61c64ac_6_50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338" name="Google Shape;1463;g199c61c64ac_6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lang="en-ID"/>
          </a:p>
        </p:txBody>
      </p:sp>
      <p:sp>
        <p:nvSpPr>
          <p:cNvPr id="1049339" name="Google Shape;1464;g199c61c64ac_6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25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3" name="Google Shape;1554;g199c61c64ac_6_60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424" name="Google Shape;1555;g199c61c64ac_6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5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2" name="Google Shape;1645;g19b32c0fc37_0_4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13" name="Google Shape;1646;g19b32c0fc3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0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59" name="Google Shape;1743;g193347d103b_3_58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60" name="Google Shape;1744;g193347d103b_3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500" lang="en-ID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8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4" name="Google Shape;1794;g19a6bfd5701_2_84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85" name="Google Shape;1795;g19a6bfd5701_2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 rtl="0">
              <a:spcBef>
                <a:spcPts val="600"/>
              </a:spcBef>
              <a:spcAft>
                <a:spcPts val="0"/>
              </a:spcAft>
              <a:buClr>
                <a:srgbClr val="292929"/>
              </a:buClr>
              <a:buSzPts val="1200"/>
              <a:buFont typeface="Arial"/>
              <a:buChar char="•"/>
            </a:pPr>
            <a:endParaRPr sz="1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704;g19dcec343aa_7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40" name="Google Shape;705;g19dcec343aa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98" name="Google Shape;1831;g19b32c0fc37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599" name="Google Shape;1832;g19b32c0fc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●"/>
            </a:pP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00" name="Google Shape;1833;g19b32c0fc3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30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0" name="Google Shape;1855;g19a6bfd5701_2_90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631" name="Google Shape;1856;g19a6bfd5701_2_9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632" name="Google Shape;1857;g19a6bfd5701_2_9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31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8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Google Shape;1896;g19a6bfd5701_2_94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657" name="Google Shape;1897;g19a6bfd5701_2_9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endParaRPr b="0" sz="1400" lang="en-ID"/>
          </a:p>
        </p:txBody>
      </p:sp>
      <p:sp>
        <p:nvSpPr>
          <p:cNvPr id="1049658" name="Google Shape;1898;g19a6bfd5701_2_9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32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5" name="Google Shape;1933;g19a6bfd5701_2_97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696" name="Google Shape;1934;g19a6bfd5701_2_9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endParaRPr sz="1400" lang="en-ID"/>
          </a:p>
        </p:txBody>
      </p:sp>
      <p:sp>
        <p:nvSpPr>
          <p:cNvPr id="1049697" name="Google Shape;1935;g19a6bfd5701_2_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33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9" name="Google Shape;1985;g19a6bfd5701_2_101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30" name="Google Shape;1986;g19a6bfd5701_2_1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sz="1400" lang="en-ID"/>
          </a:p>
        </p:txBody>
      </p:sp>
      <p:sp>
        <p:nvSpPr>
          <p:cNvPr id="1049731" name="Google Shape;1987;g19a6bfd5701_2_1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34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6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62" name="Google Shape;2031;g19a6bfd5701_2_1039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63" name="Google Shape;2032;g19a6bfd5701_2_1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endParaRPr b="1" sz="1400" lang="en-ID"/>
          </a:p>
        </p:txBody>
      </p:sp>
      <p:sp>
        <p:nvSpPr>
          <p:cNvPr id="1049764" name="Google Shape;2033;g19a6bfd5701_2_1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35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89" name="Google Shape;2076;g19cd92314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790" name="Google Shape;2077;g19cd92314ba_1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07" name="Google Shape;2122;g19a6bfd5701_2_106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08" name="Google Shape;2123;g19a6bfd5701_2_10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95250" lvl="0" marL="0" rtl="0">
              <a:lnSpc>
                <a:spcPct val="190909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9809" name="Google Shape;2124;g19a6bfd5701_2_10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37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4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55" name="Google Shape;2149;g193347d103b_5_7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56" name="Google Shape;2150;g193347d103b_5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83" name="Google Shape;2200;g19a6bfd5701_2_108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884" name="Google Shape;2201;g19a6bfd5701_2_10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200"/>
              <a:buFont typeface="Arial"/>
              <a:buNone/>
            </a:pPr>
            <a:endParaRPr sz="1200" i="1" lang="en-ID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885" name="Google Shape;2202;g19a6bfd5701_2_10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39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Google Shape;742;g19dcec343aa_7_3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3" name="Google Shape;743;g19dcec343aa_7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64" name="Google Shape;744;g19dcec343aa_7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6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9" name="Google Shape;2239;g19a6bfd5701_2_110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910" name="Google Shape;2240;g19a6bfd5701_2_1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27025" lvl="0" marL="45720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Calibri"/>
              <a:buChar char="●"/>
            </a:pPr>
            <a:endParaRPr sz="1550" lang="en-ID">
              <a:solidFill>
                <a:schemeClr val="dk1"/>
              </a:solidFill>
            </a:endParaRPr>
          </a:p>
        </p:txBody>
      </p:sp>
      <p:sp>
        <p:nvSpPr>
          <p:cNvPr id="1049911" name="Google Shape;2241;g19a6bfd5701_2_1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40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31" name="Google Shape;2271;g19a6bfd5701_2_11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932" name="Google Shape;2272;g19a6bfd5701_2_1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endParaRPr sz="1200" lang="en-ID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933" name="Google Shape;2273;g19a6bfd5701_2_1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41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58" name="Google Shape;2299;g19a6bfd5701_2_1120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959" name="Google Shape;2300;g19a6bfd5701_2_1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endParaRPr lang="en-ID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049960" name="Google Shape;2301;g19a6bfd5701_2_1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42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0" name="Google Shape;2335;g19a6bfd5701_2_1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981" name="Google Shape;2336;g19a6bfd5701_2_1135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8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06" name="Google Shape;2363;g19a6bfd5701_2_114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007" name="Google Shape;2364;g19a6bfd5701_2_1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endParaRPr lang="en-ID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050008" name="Google Shape;2365;g19a6bfd5701_2_1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44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3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28" name="Google Shape;2399;g19a6bfd5701_2_1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029" name="Google Shape;2400;g19a6bfd5701_2_115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52" name="Google Shape;2428;g19b32c0fc37_0_14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053" name="Google Shape;2429;g19b32c0fc37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sz="1200" lang="en-ID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0054" name="Google Shape;2430;g19b32c0fc37_0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46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3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80" name="Google Shape;2462;g1a3c0ec783c_4_137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081" name="Google Shape;2463;g1a3c0ec783c_4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76200" rtl="0">
              <a:spcBef>
                <a:spcPts val="0"/>
              </a:spcBef>
              <a:spcAft>
                <a:spcPts val="0"/>
              </a:spcAft>
              <a:buNone/>
            </a:pPr>
            <a:endParaRPr b="0" sz="1800" i="0" lang="en-ID" strike="noStrike" u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82" name="Google Shape;2464;g1a3c0ec783c_4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47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9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32" name="Google Shape;2495;g19b4d37e0d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33" name="Google Shape;2496;g19b4d37e0d4_0_67:notes"/>
          <p:cNvSpPr>
            <a:spLocks noChangeAspect="1" noRot="1" noGrp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4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53" name="Google Shape;2571;g19a6bfd5701_2_1176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154" name="Google Shape;2572;g19a6bfd5701_2_1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lang="en-ID"/>
          </a:p>
        </p:txBody>
      </p:sp>
      <p:sp>
        <p:nvSpPr>
          <p:cNvPr id="1050155" name="Google Shape;2573;g19a6bfd5701_2_1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49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Google Shape;779;g19347faee97_5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/>
          </a:p>
        </p:txBody>
      </p:sp>
      <p:sp>
        <p:nvSpPr>
          <p:cNvPr id="1048690" name="Google Shape;780;g19347faee97_5_25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9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79" name="Google Shape;2601;g19cd92314ba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80" name="Google Shape;2602;g19cd92314ba_6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88" name="Google Shape;2642;g19b4d37e0d4_0_4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189" name="Google Shape;2643;g19b4d37e0d4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lang="en-ID"/>
          </a:p>
        </p:txBody>
      </p:sp>
      <p:sp>
        <p:nvSpPr>
          <p:cNvPr id="1050190" name="Google Shape;2644;g19b4d37e0d4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51</a:t>
            </a:fld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1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50219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p>
            <a:endParaRPr altLang="de-DE" dirty="0" lang="de-DE"/>
          </a:p>
        </p:txBody>
      </p:sp>
      <p:sp>
        <p:nvSpPr>
          <p:cNvPr id="10502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p>
            <a:fld id="{B0AD530B-8EC8-4709-B322-33BDFA1ED3DA}" type="slidenum">
              <a:rPr altLang="de-DE" lang="de-DE" smtClean="0"/>
              <a:t>52</a:t>
            </a:fld>
            <a:endParaRPr altLang="de-DE" dirty="0" lang="de-DE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48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50249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p>
            <a:endParaRPr altLang="de-DE" dirty="0" lang="de-DE"/>
          </a:p>
        </p:txBody>
      </p:sp>
      <p:sp>
        <p:nvSpPr>
          <p:cNvPr id="105025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p>
            <a:fld id="{B0AD530B-8EC8-4709-B322-33BDFA1ED3DA}" type="slidenum">
              <a:rPr altLang="de-DE" lang="de-DE" smtClean="0"/>
              <a:t>53</a:t>
            </a:fld>
            <a:endParaRPr altLang="de-DE" dirty="0" lang="de-DE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9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7" name="Google Shape;2729;g199c61c64ac_6_89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0258" name="Google Shape;2730;g199c61c64ac_6_8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</a:p>
        </p:txBody>
      </p:sp>
      <p:sp>
        <p:nvSpPr>
          <p:cNvPr id="1050259" name="Google Shape;2731;g199c61c64ac_6_8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D"/>
              <a:t>55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3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61" name="Google Shape;273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262" name="Google Shape;2737;p1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Google Shape;807;g19347faee97_5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/>
          </a:p>
        </p:txBody>
      </p:sp>
      <p:sp>
        <p:nvSpPr>
          <p:cNvPr id="1048730" name="Google Shape;808;g19347faee97_5_278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Google Shape;852;g19a6bfd5701_2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D"/>
          </a:p>
        </p:txBody>
      </p:sp>
      <p:sp>
        <p:nvSpPr>
          <p:cNvPr id="1048770" name="Google Shape;853;g19a6bfd5701_2_152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Google Shape;897;g19dcec343aa_7_74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89" name="Google Shape;898;g19dcec343aa_7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just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endParaRPr sz="1100"/>
          </a:p>
        </p:txBody>
      </p:sp>
      <p:sp>
        <p:nvSpPr>
          <p:cNvPr id="1048790" name="Google Shape;899;g19dcec343aa_7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8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8" name="Google Shape;925;g19dcec343aa_7_101:notes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809" name="Google Shape;926;g19dcec343aa_7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48810" name="Google Shape;927;g19dcec343aa_7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/>
          <a:noFill/>
          <a:ln>
            <a:noFill/>
          </a:ln>
        </p:spPr>
        <p:txBody>
          <a:bodyPr anchor="b" anchorCtr="0" bIns="45700" lIns="91425" rIns="91425" spcFirstLastPara="1" tIns="45700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9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1">
  <p:cSld name="Placeholder 01">
    <p:spTree>
      <p:nvGrpSpPr>
        <p:cNvPr id="57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2;p1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57784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8">
  <p:cSld name="Placeholder 08">
    <p:spTree>
      <p:nvGrpSpPr>
        <p:cNvPr id="297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1" name="Google Shape;33;p25"/>
          <p:cNvSpPr>
            <a:spLocks noGrp="1"/>
          </p:cNvSpPr>
          <p:nvPr>
            <p:ph type="pic" idx="2"/>
          </p:nvPr>
        </p:nvSpPr>
        <p:spPr>
          <a:xfrm>
            <a:off x="2207910" y="1938856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49252" name="Google Shape;34;p25"/>
          <p:cNvSpPr>
            <a:spLocks noGrp="1"/>
          </p:cNvSpPr>
          <p:nvPr>
            <p:ph type="pic" idx="3"/>
          </p:nvPr>
        </p:nvSpPr>
        <p:spPr>
          <a:xfrm>
            <a:off x="5217809" y="1938855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49253" name="Google Shape;35;p25"/>
          <p:cNvSpPr>
            <a:spLocks noGrp="1"/>
          </p:cNvSpPr>
          <p:nvPr>
            <p:ph type="pic" idx="4"/>
          </p:nvPr>
        </p:nvSpPr>
        <p:spPr>
          <a:xfrm>
            <a:off x="8227710" y="1938854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9">
  <p:cSld name="Placeholder 09">
    <p:spTree>
      <p:nvGrpSpPr>
        <p:cNvPr id="519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04" name="Google Shape;37;p26"/>
          <p:cNvSpPr>
            <a:spLocks noGrp="1"/>
          </p:cNvSpPr>
          <p:nvPr>
            <p:ph type="pic" idx="2"/>
          </p:nvPr>
        </p:nvSpPr>
        <p:spPr>
          <a:xfrm>
            <a:off x="996330" y="2247466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05" name="Google Shape;38;p26"/>
          <p:cNvSpPr>
            <a:spLocks noGrp="1"/>
          </p:cNvSpPr>
          <p:nvPr>
            <p:ph type="pic" idx="3"/>
          </p:nvPr>
        </p:nvSpPr>
        <p:spPr>
          <a:xfrm>
            <a:off x="3640470" y="2247465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06" name="Google Shape;39;p26"/>
          <p:cNvSpPr>
            <a:spLocks noGrp="1"/>
          </p:cNvSpPr>
          <p:nvPr>
            <p:ph type="pic" idx="4"/>
          </p:nvPr>
        </p:nvSpPr>
        <p:spPr>
          <a:xfrm>
            <a:off x="6284610" y="2247465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07" name="Google Shape;40;p26"/>
          <p:cNvSpPr>
            <a:spLocks noGrp="1"/>
          </p:cNvSpPr>
          <p:nvPr>
            <p:ph type="pic" idx="5"/>
          </p:nvPr>
        </p:nvSpPr>
        <p:spPr>
          <a:xfrm>
            <a:off x="8928750" y="2247464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0">
  <p:cSld name="Placeholder 10">
    <p:spTree>
      <p:nvGrpSpPr>
        <p:cNvPr id="528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5" name="Google Shape;42;p27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2">
  <p:cSld name="Placeholder 12">
    <p:spTree>
      <p:nvGrpSpPr>
        <p:cNvPr id="536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4" name="Google Shape;44;p28"/>
          <p:cNvSpPr>
            <a:spLocks noGrp="1"/>
          </p:cNvSpPr>
          <p:nvPr>
            <p:ph type="pic" idx="2"/>
          </p:nvPr>
        </p:nvSpPr>
        <p:spPr>
          <a:xfrm>
            <a:off x="736600" y="1160462"/>
            <a:ext cx="4518025" cy="453707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3">
  <p:cSld name="Placeholder 13">
    <p:spTree>
      <p:nvGrpSpPr>
        <p:cNvPr id="552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07" name="Google Shape;46;p29"/>
          <p:cNvSpPr>
            <a:spLocks noGrp="1"/>
          </p:cNvSpPr>
          <p:nvPr>
            <p:ph type="pic" idx="2"/>
          </p:nvPr>
        </p:nvSpPr>
        <p:spPr>
          <a:xfrm>
            <a:off x="4362756" y="739378"/>
            <a:ext cx="3466488" cy="537924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08" name="Google Shape;47;p29"/>
          <p:cNvSpPr>
            <a:spLocks noGrp="1"/>
          </p:cNvSpPr>
          <p:nvPr>
            <p:ph type="pic" idx="3"/>
          </p:nvPr>
        </p:nvSpPr>
        <p:spPr>
          <a:xfrm>
            <a:off x="705156" y="3756898"/>
            <a:ext cx="3466488" cy="236172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09" name="Google Shape;48;p29"/>
          <p:cNvSpPr>
            <a:spLocks noGrp="1"/>
          </p:cNvSpPr>
          <p:nvPr>
            <p:ph type="pic" idx="4"/>
          </p:nvPr>
        </p:nvSpPr>
        <p:spPr>
          <a:xfrm>
            <a:off x="8020356" y="739378"/>
            <a:ext cx="3466488" cy="2361724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4">
  <p:cSld name="Placeholder 14">
    <p:spTree>
      <p:nvGrpSpPr>
        <p:cNvPr id="522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2" name="Google Shape;50;p30"/>
          <p:cNvSpPr>
            <a:spLocks noGrp="1"/>
          </p:cNvSpPr>
          <p:nvPr>
            <p:ph type="pic" idx="2"/>
          </p:nvPr>
        </p:nvSpPr>
        <p:spPr>
          <a:xfrm>
            <a:off x="5060633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3" name="Google Shape;51;p30"/>
          <p:cNvSpPr>
            <a:spLocks noGrp="1"/>
          </p:cNvSpPr>
          <p:nvPr>
            <p:ph type="pic" idx="3"/>
          </p:nvPr>
        </p:nvSpPr>
        <p:spPr>
          <a:xfrm>
            <a:off x="7206614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4" name="Google Shape;52;p30"/>
          <p:cNvSpPr>
            <a:spLocks noGrp="1"/>
          </p:cNvSpPr>
          <p:nvPr>
            <p:ph type="pic" idx="4"/>
          </p:nvPr>
        </p:nvSpPr>
        <p:spPr>
          <a:xfrm>
            <a:off x="9357359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5" name="Google Shape;53;p30"/>
          <p:cNvSpPr>
            <a:spLocks noGrp="1"/>
          </p:cNvSpPr>
          <p:nvPr>
            <p:ph type="pic" idx="5"/>
          </p:nvPr>
        </p:nvSpPr>
        <p:spPr>
          <a:xfrm>
            <a:off x="5060633" y="345376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6" name="Google Shape;54;p30"/>
          <p:cNvSpPr>
            <a:spLocks noGrp="1"/>
          </p:cNvSpPr>
          <p:nvPr>
            <p:ph type="pic" idx="6"/>
          </p:nvPr>
        </p:nvSpPr>
        <p:spPr>
          <a:xfrm>
            <a:off x="7206614" y="3453765"/>
            <a:ext cx="4221482" cy="2070736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5">
  <p:cSld name="Placeholder 15">
    <p:spTree>
      <p:nvGrpSpPr>
        <p:cNvPr id="532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37" name="Google Shape;56;p31"/>
          <p:cNvSpPr>
            <a:spLocks noGrp="1"/>
          </p:cNvSpPr>
          <p:nvPr>
            <p:ph type="pic" idx="2"/>
          </p:nvPr>
        </p:nvSpPr>
        <p:spPr>
          <a:xfrm>
            <a:off x="688771" y="806330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38" name="Google Shape;57;p31"/>
          <p:cNvSpPr>
            <a:spLocks noGrp="1"/>
          </p:cNvSpPr>
          <p:nvPr>
            <p:ph type="pic" idx="3"/>
          </p:nvPr>
        </p:nvSpPr>
        <p:spPr>
          <a:xfrm>
            <a:off x="3420095" y="806330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39" name="Google Shape;58;p31"/>
          <p:cNvSpPr>
            <a:spLocks noGrp="1"/>
          </p:cNvSpPr>
          <p:nvPr>
            <p:ph type="pic" idx="4"/>
          </p:nvPr>
        </p:nvSpPr>
        <p:spPr>
          <a:xfrm>
            <a:off x="688771" y="3559614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40" name="Google Shape;59;p31"/>
          <p:cNvSpPr>
            <a:spLocks noGrp="1"/>
          </p:cNvSpPr>
          <p:nvPr>
            <p:ph type="pic" idx="5"/>
          </p:nvPr>
        </p:nvSpPr>
        <p:spPr>
          <a:xfrm>
            <a:off x="3420095" y="3559614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6">
  <p:cSld name="Placeholder 16">
    <p:spTree>
      <p:nvGrpSpPr>
        <p:cNvPr id="547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8" name="Google Shape;61;p32"/>
          <p:cNvSpPr>
            <a:spLocks noGrp="1"/>
          </p:cNvSpPr>
          <p:nvPr>
            <p:ph type="pic" idx="2"/>
          </p:nvPr>
        </p:nvSpPr>
        <p:spPr>
          <a:xfrm>
            <a:off x="285010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89" name="Google Shape;62;p32"/>
          <p:cNvSpPr>
            <a:spLocks noGrp="1"/>
          </p:cNvSpPr>
          <p:nvPr>
            <p:ph type="pic" idx="3"/>
          </p:nvPr>
        </p:nvSpPr>
        <p:spPr>
          <a:xfrm>
            <a:off x="2636322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90" name="Google Shape;63;p32"/>
          <p:cNvSpPr>
            <a:spLocks noGrp="1"/>
          </p:cNvSpPr>
          <p:nvPr>
            <p:ph type="pic" idx="4"/>
          </p:nvPr>
        </p:nvSpPr>
        <p:spPr>
          <a:xfrm>
            <a:off x="4987634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91" name="Google Shape;64;p32"/>
          <p:cNvSpPr>
            <a:spLocks noGrp="1"/>
          </p:cNvSpPr>
          <p:nvPr>
            <p:ph type="pic" idx="5"/>
          </p:nvPr>
        </p:nvSpPr>
        <p:spPr>
          <a:xfrm>
            <a:off x="7338946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92" name="Google Shape;65;p32"/>
          <p:cNvSpPr>
            <a:spLocks noGrp="1"/>
          </p:cNvSpPr>
          <p:nvPr>
            <p:ph type="pic" idx="6"/>
          </p:nvPr>
        </p:nvSpPr>
        <p:spPr>
          <a:xfrm>
            <a:off x="9690258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7">
  <p:cSld name="Placeholder 17">
    <p:spTree>
      <p:nvGrpSpPr>
        <p:cNvPr id="534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1" name="Google Shape;67;p33"/>
          <p:cNvSpPr>
            <a:spLocks noGrp="1"/>
          </p:cNvSpPr>
          <p:nvPr>
            <p:ph type="pic" idx="2"/>
          </p:nvPr>
        </p:nvSpPr>
        <p:spPr>
          <a:xfrm>
            <a:off x="2362200" y="208026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652" name="Google Shape;68;p33"/>
          <p:cNvSpPr>
            <a:spLocks noGrp="1"/>
          </p:cNvSpPr>
          <p:nvPr>
            <p:ph type="pic" idx="3"/>
          </p:nvPr>
        </p:nvSpPr>
        <p:spPr>
          <a:xfrm>
            <a:off x="2362200" y="445940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8">
  <p:cSld name="Placeholder 18">
    <p:spTree>
      <p:nvGrpSpPr>
        <p:cNvPr id="544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3" name="Google Shape;70;p34"/>
          <p:cNvSpPr>
            <a:spLocks noGrp="1"/>
          </p:cNvSpPr>
          <p:nvPr>
            <p:ph type="pic" idx="2"/>
          </p:nvPr>
        </p:nvSpPr>
        <p:spPr>
          <a:xfrm>
            <a:off x="6870700" y="55371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684" name="Google Shape;71;p34"/>
          <p:cNvSpPr>
            <a:spLocks noGrp="1"/>
          </p:cNvSpPr>
          <p:nvPr>
            <p:ph type="pic" idx="3"/>
          </p:nvPr>
        </p:nvSpPr>
        <p:spPr>
          <a:xfrm>
            <a:off x="6870700" y="293285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685" name="Google Shape;72;p34"/>
          <p:cNvSpPr>
            <a:spLocks noGrp="1"/>
          </p:cNvSpPr>
          <p:nvPr>
            <p:ph type="pic" idx="4"/>
          </p:nvPr>
        </p:nvSpPr>
        <p:spPr>
          <a:xfrm>
            <a:off x="0" y="5168900"/>
            <a:ext cx="12192000" cy="16891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Placeholder 02">
    <p:spTree>
      <p:nvGrpSpPr>
        <p:cNvPr id="107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Google Shape;14;p1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404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9">
  <p:cSld name="Placeholder 19">
    <p:spTree>
      <p:nvGrpSpPr>
        <p:cNvPr id="529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Google Shape;74;p35"/>
          <p:cNvSpPr>
            <a:spLocks noGrp="1"/>
          </p:cNvSpPr>
          <p:nvPr>
            <p:ph type="pic" idx="2"/>
          </p:nvPr>
        </p:nvSpPr>
        <p:spPr>
          <a:xfrm>
            <a:off x="1396790" y="2143932"/>
            <a:ext cx="1712537" cy="34695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627" name="Google Shape;75;p35"/>
          <p:cNvSpPr>
            <a:spLocks noGrp="1"/>
          </p:cNvSpPr>
          <p:nvPr>
            <p:ph type="pic" idx="3"/>
          </p:nvPr>
        </p:nvSpPr>
        <p:spPr>
          <a:xfrm>
            <a:off x="2605692" y="1243661"/>
            <a:ext cx="2151709" cy="436983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0">
  <p:cSld name="Placeholder 20">
    <p:spTree>
      <p:nvGrpSpPr>
        <p:cNvPr id="539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60" name="Google Shape;77;p36"/>
          <p:cNvSpPr>
            <a:spLocks noGrp="1"/>
          </p:cNvSpPr>
          <p:nvPr>
            <p:ph type="pic" idx="2"/>
          </p:nvPr>
        </p:nvSpPr>
        <p:spPr>
          <a:xfrm>
            <a:off x="5313380" y="1695735"/>
            <a:ext cx="5721396" cy="3717705"/>
          </a:xfrm>
          <a:prstGeom prst="roundRect">
            <a:avLst>
              <a:gd name="adj" fmla="val 1861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1">
  <p:cSld name="Placeholder 21">
    <p:spTree>
      <p:nvGrpSpPr>
        <p:cNvPr id="540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61" name="Google Shape;79;p37"/>
          <p:cNvSpPr>
            <a:spLocks noGrp="1"/>
          </p:cNvSpPr>
          <p:nvPr>
            <p:ph type="pic" idx="2"/>
          </p:nvPr>
        </p:nvSpPr>
        <p:spPr>
          <a:xfrm>
            <a:off x="4229100" y="2314575"/>
            <a:ext cx="3724275" cy="211455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2">
  <p:cSld name="Placeholder 22">
    <p:spTree>
      <p:nvGrpSpPr>
        <p:cNvPr id="548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93" name="Google Shape;81;p38"/>
          <p:cNvSpPr>
            <a:spLocks noGrp="1"/>
          </p:cNvSpPr>
          <p:nvPr>
            <p:ph type="pic" idx="2"/>
          </p:nvPr>
        </p:nvSpPr>
        <p:spPr>
          <a:xfrm>
            <a:off x="8257120" y="944118"/>
            <a:ext cx="2446640" cy="49697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3">
  <p:cSld name="Placeholder 23">
    <p:spTree>
      <p:nvGrpSpPr>
        <p:cNvPr id="517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96" name="Google Shape;83;p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4">
  <p:cSld name="Placeholder 24">
    <p:spTree>
      <p:nvGrpSpPr>
        <p:cNvPr id="527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4" name="Google Shape;85;p40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5">
  <p:cSld name="Placeholder 25">
    <p:spTree>
      <p:nvGrpSpPr>
        <p:cNvPr id="542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1" name="Google Shape;87;p41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6">
  <p:cSld name="Placeholder 26">
    <p:spTree>
      <p:nvGrpSpPr>
        <p:cNvPr id="550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99" name="Google Shape;89;p42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7">
  <p:cSld name="Placeholder 27">
    <p:spTree>
      <p:nvGrpSpPr>
        <p:cNvPr id="524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9" name="Google Shape;91;p43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8">
  <p:cSld name="Placeholder 28">
    <p:spTree>
      <p:nvGrpSpPr>
        <p:cNvPr id="53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36" name="Google Shape;93;p44"/>
          <p:cNvSpPr>
            <a:spLocks noGrp="1"/>
          </p:cNvSpPr>
          <p:nvPr>
            <p:ph type="pic" idx="2"/>
          </p:nvPr>
        </p:nvSpPr>
        <p:spPr>
          <a:xfrm>
            <a:off x="7556500" y="0"/>
            <a:ext cx="463550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1">
  <p:cSld name="Placeholder 11">
    <p:spTree>
      <p:nvGrpSpPr>
        <p:cNvPr id="523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7" name="Google Shape;16;p18"/>
          <p:cNvSpPr>
            <a:spLocks noGrp="1"/>
          </p:cNvSpPr>
          <p:nvPr>
            <p:ph type="pic" idx="2"/>
          </p:nvPr>
        </p:nvSpPr>
        <p:spPr>
          <a:xfrm>
            <a:off x="6387465" y="124396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8" name="Google Shape;17;p18"/>
          <p:cNvSpPr>
            <a:spLocks noGrp="1"/>
          </p:cNvSpPr>
          <p:nvPr>
            <p:ph type="pic" idx="3"/>
          </p:nvPr>
        </p:nvSpPr>
        <p:spPr>
          <a:xfrm>
            <a:off x="8724900" y="3552824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30">
  <p:cSld name="Placeholder 30">
    <p:spTree>
      <p:nvGrpSpPr>
        <p:cNvPr id="545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6" name="Google Shape;95;p45"/>
          <p:cNvSpPr>
            <a:spLocks noGrp="1"/>
          </p:cNvSpPr>
          <p:nvPr>
            <p:ph type="pic" idx="2"/>
          </p:nvPr>
        </p:nvSpPr>
        <p:spPr>
          <a:xfrm>
            <a:off x="2689860" y="1217295"/>
            <a:ext cx="6812280" cy="255460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64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Google Shape;97;g191abe3b490_2_1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/>
          <a:noFill/>
          <a:ln>
            <a:noFill/>
          </a:ln>
        </p:spPr>
        <p:txBody>
          <a:bodyPr anchor="ctr" anchorCtr="0" bIns="30475" lIns="60950" rIns="60950" spcFirstLastPara="1" tIns="30475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algn="l"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algn="l"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algn="l"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algn="l"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algn="l"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algn="l"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algn="l"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algn="l"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8666" name="Google Shape;98;g191abe3b490_2_1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/>
          <a:noFill/>
          <a:ln>
            <a:noFill/>
          </a:ln>
        </p:spPr>
        <p:txBody>
          <a:bodyPr anchor="ctr" anchorCtr="0" bIns="30475" lIns="60950" rIns="60950" spcFirstLastPara="1" tIns="30475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algn="l"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algn="l"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algn="l"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algn="l"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algn="l"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algn="l"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algn="l"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algn="l"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48667" name="Google Shape;99;g191abe3b490_2_1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/>
          <a:noFill/>
          <a:ln>
            <a:noFill/>
          </a:ln>
        </p:spPr>
        <p:txBody>
          <a:bodyPr anchor="ctr" anchorCtr="0" bIns="30475" lIns="60950" rIns="60950" spcFirstLastPara="1" tIns="30475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 sz="900"/>
            </a:lvl1pPr>
            <a:lvl2pPr algn="r" indent="0" lvl="1" marL="0">
              <a:spcBef>
                <a:spcPts val="0"/>
              </a:spcBef>
              <a:buNone/>
              <a:defRPr sz="900"/>
            </a:lvl2pPr>
            <a:lvl3pPr algn="r" indent="0" lvl="2" marL="0">
              <a:spcBef>
                <a:spcPts val="0"/>
              </a:spcBef>
              <a:buNone/>
              <a:defRPr sz="900"/>
            </a:lvl3pPr>
            <a:lvl4pPr algn="r" indent="0" lvl="3" marL="0">
              <a:spcBef>
                <a:spcPts val="0"/>
              </a:spcBef>
              <a:buNone/>
              <a:defRPr sz="900"/>
            </a:lvl4pPr>
            <a:lvl5pPr algn="r" indent="0" lvl="4" marL="0">
              <a:spcBef>
                <a:spcPts val="0"/>
              </a:spcBef>
              <a:buNone/>
              <a:defRPr sz="900"/>
            </a:lvl5pPr>
            <a:lvl6pPr algn="r" indent="0" lvl="5" marL="0">
              <a:spcBef>
                <a:spcPts val="0"/>
              </a:spcBef>
              <a:buNone/>
              <a:defRPr sz="900"/>
            </a:lvl6pPr>
            <a:lvl7pPr algn="r" indent="0" lvl="6" marL="0">
              <a:spcBef>
                <a:spcPts val="0"/>
              </a:spcBef>
              <a:buNone/>
              <a:defRPr sz="900"/>
            </a:lvl7pPr>
            <a:lvl8pPr algn="r" indent="0" lvl="7" marL="0">
              <a:spcBef>
                <a:spcPts val="0"/>
              </a:spcBef>
              <a:buNone/>
              <a:defRPr sz="900"/>
            </a:lvl8pPr>
            <a:lvl9pPr algn="r" indent="0" lvl="8" marL="0">
              <a:spcBef>
                <a:spcPts val="0"/>
              </a:spcBef>
              <a:buNone/>
              <a:defRPr sz="900"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</p:bgPr>
    </p:bg>
    <p:spTree>
      <p:nvGrpSpPr>
        <p:cNvPr id="518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97" name="Google Shape;101;ga621d132ea48405_4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1050598" name="Google Shape;102;ga621d132ea48405_412"/>
          <p:cNvSpPr txBox="1">
            <a:spLocks noGrp="1"/>
          </p:cNvSpPr>
          <p:nvPr>
            <p:ph type="subTitle" idx="1"/>
          </p:nvPr>
        </p:nvSpPr>
        <p:spPr>
          <a:xfrm>
            <a:off x="699748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99" name="Google Shape;103;ga621d132ea48405_412"/>
          <p:cNvSpPr txBox="1">
            <a:spLocks noGrp="1"/>
          </p:cNvSpPr>
          <p:nvPr>
            <p:ph type="subTitle" idx="2"/>
          </p:nvPr>
        </p:nvSpPr>
        <p:spPr>
          <a:xfrm>
            <a:off x="4675021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600" name="Google Shape;104;ga621d132ea48405_412"/>
          <p:cNvSpPr txBox="1">
            <a:spLocks noGrp="1"/>
          </p:cNvSpPr>
          <p:nvPr>
            <p:ph type="subTitle" idx="3"/>
          </p:nvPr>
        </p:nvSpPr>
        <p:spPr>
          <a:xfrm>
            <a:off x="92194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601" name="Google Shape;105;ga621d132ea48405_412"/>
          <p:cNvSpPr txBox="1">
            <a:spLocks noGrp="1"/>
          </p:cNvSpPr>
          <p:nvPr>
            <p:ph type="subTitle" idx="4"/>
          </p:nvPr>
        </p:nvSpPr>
        <p:spPr>
          <a:xfrm>
            <a:off x="489708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602" name="Google Shape;106;ga621d132ea48405_412"/>
          <p:cNvSpPr txBox="1">
            <a:spLocks noGrp="1"/>
          </p:cNvSpPr>
          <p:nvPr>
            <p:ph type="subTitle" idx="5"/>
          </p:nvPr>
        </p:nvSpPr>
        <p:spPr>
          <a:xfrm>
            <a:off x="8650296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603" name="Google Shape;107;ga621d132ea48405_412"/>
          <p:cNvSpPr txBox="1">
            <a:spLocks noGrp="1"/>
          </p:cNvSpPr>
          <p:nvPr>
            <p:ph type="subTitle" idx="6"/>
          </p:nvPr>
        </p:nvSpPr>
        <p:spPr>
          <a:xfrm>
            <a:off x="8872379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530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8" name="Google Shape;109;g191abe3b490_12_2608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/>
            </a:lvl9pPr>
          </a:lstStyle>
          <a:p/>
        </p:txBody>
      </p:sp>
      <p:sp>
        <p:nvSpPr>
          <p:cNvPr id="1050629" name="Google Shape;110;g191abe3b490_12_2608"/>
          <p:cNvSpPr txBox="1">
            <a:spLocks noGrp="1"/>
          </p:cNvSpPr>
          <p:nvPr>
            <p:ph type="subTitle" idx="1"/>
          </p:nvPr>
        </p:nvSpPr>
        <p:spPr>
          <a:xfrm>
            <a:off x="965200" y="1464700"/>
            <a:ext cx="10312500" cy="4675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9pPr>
          </a:lstStyle>
          <a:p/>
        </p:txBody>
      </p:sp>
      <p:sp>
        <p:nvSpPr>
          <p:cNvPr id="1050630" name="Google Shape;111;g191abe3b490_12_2608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31" name="Google Shape;112;g191abe3b490_12_2608"/>
          <p:cNvSpPr/>
          <p:nvPr/>
        </p:nvSpPr>
        <p:spPr>
          <a:xfrm>
            <a:off x="860100" y="723467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32" name="Google Shape;113;g191abe3b490_12_2608"/>
          <p:cNvSpPr/>
          <p:nvPr/>
        </p:nvSpPr>
        <p:spPr>
          <a:xfrm>
            <a:off x="11620300" y="3017200"/>
            <a:ext cx="357900" cy="3579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33" name="Google Shape;114;g191abe3b490_12_2608"/>
          <p:cNvSpPr/>
          <p:nvPr/>
        </p:nvSpPr>
        <p:spPr>
          <a:xfrm>
            <a:off x="11900867" y="3518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34" name="Google Shape;115;g191abe3b490_12_2608"/>
          <p:cNvSpPr/>
          <p:nvPr/>
        </p:nvSpPr>
        <p:spPr>
          <a:xfrm>
            <a:off x="11978300" y="2596033"/>
            <a:ext cx="48000" cy="480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35" name="Google Shape;116;g191abe3b490_12_2608"/>
          <p:cNvSpPr/>
          <p:nvPr/>
        </p:nvSpPr>
        <p:spPr>
          <a:xfrm>
            <a:off x="398400" y="6317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Title, subtitles and descriptions">
    <p:bg>
      <p:bgPr>
        <a:solidFill>
          <a:schemeClr val="accent3"/>
        </a:solidFill>
      </p:bgPr>
    </p:bg>
    <p:spTree>
      <p:nvGrpSpPr>
        <p:cNvPr id="54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62" name="Google Shape;118;g19347faee97_5_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  <a:defRPr b="0" cap="none" sz="44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50663" name="Google Shape;119;g19347faee97_5_5"/>
          <p:cNvSpPr txBox="1">
            <a:spLocks noGrp="1"/>
          </p:cNvSpPr>
          <p:nvPr>
            <p:ph type="subTitle" idx="1"/>
          </p:nvPr>
        </p:nvSpPr>
        <p:spPr>
          <a:xfrm>
            <a:off x="8750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4" name="Google Shape;120;g19347faee97_5_5"/>
          <p:cNvSpPr txBox="1">
            <a:spLocks noGrp="1"/>
          </p:cNvSpPr>
          <p:nvPr>
            <p:ph type="subTitle" idx="2"/>
          </p:nvPr>
        </p:nvSpPr>
        <p:spPr>
          <a:xfrm>
            <a:off x="8750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5" name="Google Shape;121;g19347faee97_5_5"/>
          <p:cNvSpPr txBox="1">
            <a:spLocks noGrp="1"/>
          </p:cNvSpPr>
          <p:nvPr>
            <p:ph type="subTitle" idx="3"/>
          </p:nvPr>
        </p:nvSpPr>
        <p:spPr>
          <a:xfrm>
            <a:off x="44818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6" name="Google Shape;122;g19347faee97_5_5"/>
          <p:cNvSpPr txBox="1">
            <a:spLocks noGrp="1"/>
          </p:cNvSpPr>
          <p:nvPr>
            <p:ph type="subTitle" idx="4"/>
          </p:nvPr>
        </p:nvSpPr>
        <p:spPr>
          <a:xfrm>
            <a:off x="44818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7" name="Google Shape;123;g19347faee97_5_5"/>
          <p:cNvSpPr txBox="1">
            <a:spLocks noGrp="1"/>
          </p:cNvSpPr>
          <p:nvPr>
            <p:ph type="subTitle" idx="5"/>
          </p:nvPr>
        </p:nvSpPr>
        <p:spPr>
          <a:xfrm>
            <a:off x="80886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8" name="Google Shape;124;g19347faee97_5_5"/>
          <p:cNvSpPr txBox="1">
            <a:spLocks noGrp="1"/>
          </p:cNvSpPr>
          <p:nvPr>
            <p:ph type="subTitle" idx="6"/>
          </p:nvPr>
        </p:nvSpPr>
        <p:spPr>
          <a:xfrm>
            <a:off x="80886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69" name="Google Shape;125;g19347faee97_5_5"/>
          <p:cNvSpPr txBox="1">
            <a:spLocks noGrp="1"/>
          </p:cNvSpPr>
          <p:nvPr>
            <p:ph type="subTitle" idx="7"/>
          </p:nvPr>
        </p:nvSpPr>
        <p:spPr>
          <a:xfrm>
            <a:off x="8750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0" name="Google Shape;126;g19347faee97_5_5"/>
          <p:cNvSpPr txBox="1">
            <a:spLocks noGrp="1"/>
          </p:cNvSpPr>
          <p:nvPr>
            <p:ph type="subTitle" idx="8"/>
          </p:nvPr>
        </p:nvSpPr>
        <p:spPr>
          <a:xfrm>
            <a:off x="8750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1" name="Google Shape;127;g19347faee97_5_5"/>
          <p:cNvSpPr txBox="1">
            <a:spLocks noGrp="1"/>
          </p:cNvSpPr>
          <p:nvPr>
            <p:ph type="subTitle" idx="9"/>
          </p:nvPr>
        </p:nvSpPr>
        <p:spPr>
          <a:xfrm>
            <a:off x="44818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2" name="Google Shape;128;g19347faee97_5_5"/>
          <p:cNvSpPr txBox="1">
            <a:spLocks noGrp="1"/>
          </p:cNvSpPr>
          <p:nvPr>
            <p:ph type="subTitle" idx="13"/>
          </p:nvPr>
        </p:nvSpPr>
        <p:spPr>
          <a:xfrm>
            <a:off x="44818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3" name="Google Shape;129;g19347faee97_5_5"/>
          <p:cNvSpPr txBox="1">
            <a:spLocks noGrp="1"/>
          </p:cNvSpPr>
          <p:nvPr>
            <p:ph type="subTitle" idx="14"/>
          </p:nvPr>
        </p:nvSpPr>
        <p:spPr>
          <a:xfrm>
            <a:off x="80886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4" name="Google Shape;130;g19347faee97_5_5"/>
          <p:cNvSpPr txBox="1">
            <a:spLocks noGrp="1"/>
          </p:cNvSpPr>
          <p:nvPr>
            <p:ph type="subTitle" idx="15"/>
          </p:nvPr>
        </p:nvSpPr>
        <p:spPr>
          <a:xfrm>
            <a:off x="80886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75" name="Google Shape;131;g19347faee97_5_5"/>
          <p:cNvSpPr txBox="1">
            <a:spLocks noGrp="1"/>
          </p:cNvSpPr>
          <p:nvPr>
            <p:ph type="title" idx="16"/>
          </p:nvPr>
        </p:nvSpPr>
        <p:spPr>
          <a:xfrm>
            <a:off x="2043067" y="1657033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50676" name="Google Shape;132;g19347faee97_5_5"/>
          <p:cNvSpPr txBox="1">
            <a:spLocks noGrp="1"/>
          </p:cNvSpPr>
          <p:nvPr>
            <p:ph type="title" idx="17"/>
          </p:nvPr>
        </p:nvSpPr>
        <p:spPr>
          <a:xfrm>
            <a:off x="2043067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50677" name="Google Shape;133;g19347faee97_5_5"/>
          <p:cNvSpPr txBox="1">
            <a:spLocks noGrp="1"/>
          </p:cNvSpPr>
          <p:nvPr>
            <p:ph type="title" idx="18"/>
          </p:nvPr>
        </p:nvSpPr>
        <p:spPr>
          <a:xfrm>
            <a:off x="5649933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50678" name="Google Shape;134;g19347faee97_5_5"/>
          <p:cNvSpPr txBox="1">
            <a:spLocks noGrp="1"/>
          </p:cNvSpPr>
          <p:nvPr>
            <p:ph type="title" idx="19"/>
          </p:nvPr>
        </p:nvSpPr>
        <p:spPr>
          <a:xfrm>
            <a:off x="5650000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50679" name="Google Shape;135;g19347faee97_5_5"/>
          <p:cNvSpPr txBox="1">
            <a:spLocks noGrp="1"/>
          </p:cNvSpPr>
          <p:nvPr>
            <p:ph type="title" idx="20"/>
          </p:nvPr>
        </p:nvSpPr>
        <p:spPr>
          <a:xfrm>
            <a:off x="9256600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50680" name="Google Shape;136;g19347faee97_5_5"/>
          <p:cNvSpPr txBox="1">
            <a:spLocks noGrp="1"/>
          </p:cNvSpPr>
          <p:nvPr>
            <p:ph type="title" idx="21"/>
          </p:nvPr>
        </p:nvSpPr>
        <p:spPr>
          <a:xfrm>
            <a:off x="9256400" y="4112567"/>
            <a:ext cx="8925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5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138;g19347faee97_5_29"/>
          <p:cNvGrpSpPr/>
          <p:nvPr/>
        </p:nvGrpSpPr>
        <p:grpSpPr>
          <a:xfrm rot="2506023">
            <a:off x="1699517" y="-937675"/>
            <a:ext cx="9083674" cy="8733375"/>
            <a:chOff x="1786775" y="1002200"/>
            <a:chExt cx="3861800" cy="3712875"/>
          </a:xfrm>
        </p:grpSpPr>
        <p:sp>
          <p:nvSpPr>
            <p:cNvPr id="1050655" name="Google Shape;139;g19347faee97_5_2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656" name="Google Shape;140;g19347faee97_5_2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657" name="Google Shape;141;g19347faee97_5_2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658" name="Google Shape;142;g19347faee97_5_29"/>
          <p:cNvSpPr txBox="1">
            <a:spLocks noGrp="1"/>
          </p:cNvSpPr>
          <p:nvPr>
            <p:ph type="title"/>
          </p:nvPr>
        </p:nvSpPr>
        <p:spPr>
          <a:xfrm>
            <a:off x="1769400" y="2130784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Calibri"/>
              <a:buNone/>
              <a:defRPr b="0" cap="none" sz="6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9pPr>
          </a:lstStyle>
          <a:p/>
        </p:txBody>
      </p:sp>
      <p:sp>
        <p:nvSpPr>
          <p:cNvPr id="1050659" name="Google Shape;143;g19347faee97_5_29"/>
          <p:cNvSpPr txBox="1">
            <a:spLocks noGrp="1"/>
          </p:cNvSpPr>
          <p:nvPr>
            <p:ph type="subTitle" idx="1"/>
          </p:nvPr>
        </p:nvSpPr>
        <p:spPr>
          <a:xfrm>
            <a:off x="1769400" y="3927284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549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94" name="Google Shape;145;g19347faee97_5_36"/>
          <p:cNvSpPr/>
          <p:nvPr/>
        </p:nvSpPr>
        <p:spPr>
          <a:xfrm rot="277628">
            <a:off x="5316910" y="-3412888"/>
            <a:ext cx="14442704" cy="13949073"/>
          </a:xfrm>
          <a:custGeom>
            <a:avLst/>
            <a:ah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95" name="Google Shape;146;g19347faee97_5_36"/>
          <p:cNvSpPr txBox="1">
            <a:spLocks noGrp="1"/>
          </p:cNvSpPr>
          <p:nvPr>
            <p:ph type="title"/>
          </p:nvPr>
        </p:nvSpPr>
        <p:spPr>
          <a:xfrm>
            <a:off x="973263" y="1898000"/>
            <a:ext cx="4090500" cy="1949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Fredoka One"/>
              <a:buNone/>
              <a:defRPr b="0" cap="none" sz="44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696" name="Google Shape;147;g19347faee97_5_36"/>
          <p:cNvSpPr txBox="1">
            <a:spLocks noGrp="1"/>
          </p:cNvSpPr>
          <p:nvPr>
            <p:ph type="subTitle" idx="1"/>
          </p:nvPr>
        </p:nvSpPr>
        <p:spPr>
          <a:xfrm>
            <a:off x="965200" y="3847600"/>
            <a:ext cx="4090500" cy="11124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cap="none" sz="3700" i="0" strike="noStrike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97" name="Google Shape;148;g19347faee97_5_36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98" name="Google Shape;149;g19347faee97_5_36"/>
          <p:cNvSpPr/>
          <p:nvPr/>
        </p:nvSpPr>
        <p:spPr>
          <a:xfrm>
            <a:off x="398400" y="1074033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52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08" name="Google Shape;151;g19347faee97_5_42"/>
          <p:cNvSpPr txBox="1">
            <a:spLocks noGrp="1"/>
          </p:cNvSpPr>
          <p:nvPr>
            <p:ph type="title"/>
          </p:nvPr>
        </p:nvSpPr>
        <p:spPr>
          <a:xfrm>
            <a:off x="5437833" y="1559133"/>
            <a:ext cx="6179700" cy="2999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Fredoka One"/>
              <a:buNone/>
              <a:defRPr b="0" cap="none" sz="96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50609" name="Google Shape;152;g19347faee97_5_42"/>
          <p:cNvSpPr txBox="1">
            <a:spLocks noGrp="1"/>
          </p:cNvSpPr>
          <p:nvPr>
            <p:ph type="subTitle" idx="1"/>
          </p:nvPr>
        </p:nvSpPr>
        <p:spPr>
          <a:xfrm>
            <a:off x="5437833" y="4558733"/>
            <a:ext cx="42717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1_Placeholder 02">
    <p:spTree>
      <p:nvGrpSpPr>
        <p:cNvPr id="486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4" name="Google Shape;154;g19347faee97_5_4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404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270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6" name="Google Shape;156;g19347faee97_5_47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Calibri"/>
              <a:buNone/>
              <a:defRPr b="0" cap="none" sz="44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49077" name="Google Shape;157;g19347faee97_5_47"/>
          <p:cNvSpPr txBox="1">
            <a:spLocks noGrp="1"/>
          </p:cNvSpPr>
          <p:nvPr>
            <p:ph type="subTitle" idx="1"/>
          </p:nvPr>
        </p:nvSpPr>
        <p:spPr>
          <a:xfrm>
            <a:off x="965200" y="1464700"/>
            <a:ext cx="10312500" cy="4675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16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078" name="Google Shape;158;g19347faee97_5_47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9" name="Google Shape;159;g19347faee97_5_47"/>
          <p:cNvSpPr/>
          <p:nvPr/>
        </p:nvSpPr>
        <p:spPr>
          <a:xfrm>
            <a:off x="860100" y="723467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0" name="Google Shape;160;g19347faee97_5_47"/>
          <p:cNvSpPr/>
          <p:nvPr/>
        </p:nvSpPr>
        <p:spPr>
          <a:xfrm>
            <a:off x="11620300" y="3017200"/>
            <a:ext cx="357900" cy="3579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1" name="Google Shape;161;g19347faee97_5_47"/>
          <p:cNvSpPr/>
          <p:nvPr/>
        </p:nvSpPr>
        <p:spPr>
          <a:xfrm>
            <a:off x="11900867" y="3518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2" name="Google Shape;162;g19347faee97_5_47"/>
          <p:cNvSpPr/>
          <p:nvPr/>
        </p:nvSpPr>
        <p:spPr>
          <a:xfrm>
            <a:off x="11978300" y="2596033"/>
            <a:ext cx="48000" cy="480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83" name="Google Shape;163;g19347faee97_5_47"/>
          <p:cNvSpPr/>
          <p:nvPr/>
        </p:nvSpPr>
        <p:spPr>
          <a:xfrm>
            <a:off x="398400" y="6317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9">
  <p:cSld name="Placeholder 29">
    <p:spTree>
      <p:nvGrpSpPr>
        <p:cNvPr id="490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60" name="Google Shape;19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76606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lt1"/>
        </a:solidFill>
      </p:bgPr>
    </p:bg>
    <p:spTree>
      <p:nvGrpSpPr>
        <p:cNvPr id="55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00" name="Google Shape;165;g19347faee97_5_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Fredoka One"/>
              <a:buNone/>
              <a:defRPr b="0" cap="none" sz="44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50701" name="Google Shape;166;g19347faee97_5_56"/>
          <p:cNvSpPr txBox="1">
            <a:spLocks noGrp="1"/>
          </p:cNvSpPr>
          <p:nvPr>
            <p:ph type="subTitle" idx="1"/>
          </p:nvPr>
        </p:nvSpPr>
        <p:spPr>
          <a:xfrm>
            <a:off x="699748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02" name="Google Shape;167;g19347faee97_5_56"/>
          <p:cNvSpPr txBox="1">
            <a:spLocks noGrp="1"/>
          </p:cNvSpPr>
          <p:nvPr>
            <p:ph type="subTitle" idx="2"/>
          </p:nvPr>
        </p:nvSpPr>
        <p:spPr>
          <a:xfrm>
            <a:off x="4675021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03" name="Google Shape;168;g19347faee97_5_56"/>
          <p:cNvSpPr txBox="1">
            <a:spLocks noGrp="1"/>
          </p:cNvSpPr>
          <p:nvPr>
            <p:ph type="subTitle" idx="3"/>
          </p:nvPr>
        </p:nvSpPr>
        <p:spPr>
          <a:xfrm>
            <a:off x="92194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04" name="Google Shape;169;g19347faee97_5_56"/>
          <p:cNvSpPr txBox="1">
            <a:spLocks noGrp="1"/>
          </p:cNvSpPr>
          <p:nvPr>
            <p:ph type="subTitle" idx="4"/>
          </p:nvPr>
        </p:nvSpPr>
        <p:spPr>
          <a:xfrm>
            <a:off x="489708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05" name="Google Shape;170;g19347faee97_5_56"/>
          <p:cNvSpPr txBox="1">
            <a:spLocks noGrp="1"/>
          </p:cNvSpPr>
          <p:nvPr>
            <p:ph type="subTitle" idx="5"/>
          </p:nvPr>
        </p:nvSpPr>
        <p:spPr>
          <a:xfrm>
            <a:off x="8650296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706" name="Google Shape;171;g19347faee97_5_56"/>
          <p:cNvSpPr txBox="1">
            <a:spLocks noGrp="1"/>
          </p:cNvSpPr>
          <p:nvPr>
            <p:ph type="subTitle" idx="6"/>
          </p:nvPr>
        </p:nvSpPr>
        <p:spPr>
          <a:xfrm>
            <a:off x="8872379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bg>
      <p:bgPr>
        <a:solidFill>
          <a:schemeClr val="accent3"/>
        </a:solidFill>
      </p:bgPr>
    </p:bg>
    <p:spTree>
      <p:nvGrpSpPr>
        <p:cNvPr id="525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173;g19347faee97_5_64"/>
          <p:cNvGrpSpPr/>
          <p:nvPr/>
        </p:nvGrpSpPr>
        <p:grpSpPr>
          <a:xfrm rot="1351459">
            <a:off x="282657" y="-3204068"/>
            <a:ext cx="12754533" cy="12262187"/>
            <a:chOff x="1786775" y="1002200"/>
            <a:chExt cx="3861800" cy="3712875"/>
          </a:xfrm>
        </p:grpSpPr>
        <p:sp>
          <p:nvSpPr>
            <p:cNvPr id="1050620" name="Google Shape;174;g19347faee97_5_64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621" name="Google Shape;175;g19347faee97_5_64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622" name="Google Shape;176;g19347faee97_5_64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623" name="Google Shape;177;g19347faee97_5_6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Calibri"/>
              <a:buNone/>
              <a:defRPr b="0" cap="none" sz="44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Font typeface="Arial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deas">
  <p:cSld name="Title and ideas">
    <p:spTree>
      <p:nvGrpSpPr>
        <p:cNvPr id="533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41" name="Google Shape;179;g19347faee97_5_70"/>
          <p:cNvSpPr/>
          <p:nvPr/>
        </p:nvSpPr>
        <p:spPr>
          <a:xfrm rot="277628">
            <a:off x="359151" y="-3391287"/>
            <a:ext cx="14442704" cy="13767677"/>
          </a:xfrm>
          <a:custGeom>
            <a:avLst/>
            <a:ah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642" name="Google Shape;180;g19347faee97_5_70"/>
          <p:cNvSpPr txBox="1">
            <a:spLocks noGrp="1"/>
          </p:cNvSpPr>
          <p:nvPr>
            <p:ph type="title"/>
          </p:nvPr>
        </p:nvSpPr>
        <p:spPr>
          <a:xfrm>
            <a:off x="914400" y="717767"/>
            <a:ext cx="51816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Calibri"/>
              <a:buNone/>
              <a:defRPr b="0" cap="none" sz="44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50643" name="Google Shape;181;g19347faee97_5_70"/>
          <p:cNvSpPr txBox="1">
            <a:spLocks noGrp="1"/>
          </p:cNvSpPr>
          <p:nvPr>
            <p:ph type="subTitle" idx="1"/>
          </p:nvPr>
        </p:nvSpPr>
        <p:spPr>
          <a:xfrm>
            <a:off x="6660300" y="4016327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4" name="Google Shape;182;g19347faee97_5_70"/>
          <p:cNvSpPr txBox="1">
            <a:spLocks noGrp="1"/>
          </p:cNvSpPr>
          <p:nvPr>
            <p:ph type="subTitle" idx="2"/>
          </p:nvPr>
        </p:nvSpPr>
        <p:spPr>
          <a:xfrm>
            <a:off x="6660300" y="3562860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1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5" name="Google Shape;183;g19347faee97_5_70"/>
          <p:cNvSpPr txBox="1">
            <a:spLocks noGrp="1"/>
          </p:cNvSpPr>
          <p:nvPr>
            <p:ph type="subTitle" idx="3"/>
          </p:nvPr>
        </p:nvSpPr>
        <p:spPr>
          <a:xfrm>
            <a:off x="6660300" y="5395515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6" name="Google Shape;184;g19347faee97_5_70"/>
          <p:cNvSpPr txBox="1">
            <a:spLocks noGrp="1"/>
          </p:cNvSpPr>
          <p:nvPr>
            <p:ph type="subTitle" idx="4"/>
          </p:nvPr>
        </p:nvSpPr>
        <p:spPr>
          <a:xfrm>
            <a:off x="6660300" y="4942048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1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7" name="Google Shape;185;g19347faee97_5_70"/>
          <p:cNvSpPr txBox="1">
            <a:spLocks noGrp="1"/>
          </p:cNvSpPr>
          <p:nvPr>
            <p:ph type="subTitle" idx="5"/>
          </p:nvPr>
        </p:nvSpPr>
        <p:spPr>
          <a:xfrm>
            <a:off x="6660300" y="2637153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8" name="Google Shape;186;g19347faee97_5_70"/>
          <p:cNvSpPr txBox="1">
            <a:spLocks noGrp="1"/>
          </p:cNvSpPr>
          <p:nvPr>
            <p:ph type="subTitle" idx="6"/>
          </p:nvPr>
        </p:nvSpPr>
        <p:spPr>
          <a:xfrm>
            <a:off x="6660300" y="2183688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1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49" name="Google Shape;187;g19347faee97_5_70"/>
          <p:cNvSpPr txBox="1">
            <a:spLocks noGrp="1"/>
          </p:cNvSpPr>
          <p:nvPr>
            <p:ph type="subTitle" idx="7"/>
          </p:nvPr>
        </p:nvSpPr>
        <p:spPr>
          <a:xfrm>
            <a:off x="6658433" y="1257984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0650" name="Google Shape;188;g19347faee97_5_70"/>
          <p:cNvSpPr txBox="1">
            <a:spLocks noGrp="1"/>
          </p:cNvSpPr>
          <p:nvPr>
            <p:ph type="subTitle" idx="8"/>
          </p:nvPr>
        </p:nvSpPr>
        <p:spPr>
          <a:xfrm>
            <a:off x="6658433" y="804517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1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</p:bgPr>
    </p:bg>
    <p:spTree>
      <p:nvGrpSpPr>
        <p:cNvPr id="494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63" name="Google Shape;193;g191abe3b490_12_4382"/>
          <p:cNvSpPr txBox="1">
            <a:spLocks noGrp="1"/>
          </p:cNvSpPr>
          <p:nvPr>
            <p:ph type="ctrTitle"/>
          </p:nvPr>
        </p:nvSpPr>
        <p:spPr>
          <a:xfrm>
            <a:off x="914400" y="713284"/>
            <a:ext cx="5880300" cy="22752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7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050264" name="Google Shape;194;g191abe3b490_12_4382"/>
          <p:cNvSpPr txBox="1">
            <a:spLocks noGrp="1"/>
          </p:cNvSpPr>
          <p:nvPr>
            <p:ph type="subTitle" idx="1"/>
          </p:nvPr>
        </p:nvSpPr>
        <p:spPr>
          <a:xfrm>
            <a:off x="914400" y="3037793"/>
            <a:ext cx="5880300" cy="5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grpSp>
        <p:nvGrpSpPr>
          <p:cNvPr id="495" name="Google Shape;195;g191abe3b490_12_4382"/>
          <p:cNvGrpSpPr/>
          <p:nvPr/>
        </p:nvGrpSpPr>
        <p:grpSpPr>
          <a:xfrm rot="12725">
            <a:off x="4191361" y="-965405"/>
            <a:ext cx="11505626" cy="10255353"/>
            <a:chOff x="1543903" y="1051131"/>
            <a:chExt cx="4579322" cy="4218197"/>
          </a:xfrm>
        </p:grpSpPr>
        <p:sp>
          <p:nvSpPr>
            <p:cNvPr id="1050265" name="Google Shape;196;g191abe3b490_12_4382"/>
            <p:cNvSpPr/>
            <p:nvPr/>
          </p:nvSpPr>
          <p:spPr>
            <a:xfrm>
              <a:off x="1543903" y="1051131"/>
              <a:ext cx="4579322" cy="4218197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66" name="Google Shape;197;g191abe3b490_12_438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67" name="Google Shape;198;g191abe3b490_12_438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15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89" name="Google Shape;200;g191abe3b490_12_4389"/>
          <p:cNvSpPr txBox="1">
            <a:spLocks noGrp="1"/>
          </p:cNvSpPr>
          <p:nvPr>
            <p:ph type="body" idx="1"/>
          </p:nvPr>
        </p:nvSpPr>
        <p:spPr>
          <a:xfrm>
            <a:off x="1603833" y="1367633"/>
            <a:ext cx="8984400" cy="1812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1050590" name="Google Shape;201;g191abe3b490_12_4389"/>
          <p:cNvSpPr txBox="1">
            <a:spLocks noGrp="1"/>
          </p:cNvSpPr>
          <p:nvPr>
            <p:ph type="title"/>
          </p:nvPr>
        </p:nvSpPr>
        <p:spPr>
          <a:xfrm>
            <a:off x="3814500" y="3314693"/>
            <a:ext cx="4562700" cy="461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800">
                <a:latin typeface="Raleway"/>
                <a:ea typeface="Raleway"/>
                <a:cs typeface="Raleway"/>
                <a:sym typeface="Raleway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591" name="Google Shape;202;g191abe3b490_12_4389"/>
          <p:cNvSpPr/>
          <p:nvPr/>
        </p:nvSpPr>
        <p:spPr>
          <a:xfrm rot="4368138">
            <a:off x="11162658" y="4590429"/>
            <a:ext cx="465722" cy="465722"/>
          </a:xfrm>
          <a:prstGeom prst="ellipse"/>
          <a:solidFill>
            <a:schemeClr val="accent5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92" name="Google Shape;203;g191abe3b490_12_4389"/>
          <p:cNvSpPr/>
          <p:nvPr/>
        </p:nvSpPr>
        <p:spPr>
          <a:xfrm rot="4355748">
            <a:off x="10889162" y="4432039"/>
            <a:ext cx="163485" cy="163485"/>
          </a:xfrm>
          <a:prstGeom prst="ellipse"/>
          <a:solidFill>
            <a:schemeClr val="accent5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93" name="Google Shape;204;g191abe3b490_12_4389"/>
          <p:cNvSpPr/>
          <p:nvPr/>
        </p:nvSpPr>
        <p:spPr>
          <a:xfrm>
            <a:off x="735400" y="540333"/>
            <a:ext cx="765300" cy="765300"/>
          </a:xfrm>
          <a:prstGeom prst="ellipse"/>
          <a:solidFill>
            <a:schemeClr val="accent5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94" name="Google Shape;205;g191abe3b490_12_4389"/>
          <p:cNvSpPr/>
          <p:nvPr/>
        </p:nvSpPr>
        <p:spPr>
          <a:xfrm>
            <a:off x="607400" y="1305533"/>
            <a:ext cx="179100" cy="178800"/>
          </a:xfrm>
          <a:prstGeom prst="ellipse"/>
          <a:solidFill>
            <a:schemeClr val="accent5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95" name="Google Shape;206;g191abe3b490_12_4389"/>
          <p:cNvSpPr/>
          <p:nvPr/>
        </p:nvSpPr>
        <p:spPr>
          <a:xfrm>
            <a:off x="11461567" y="420133"/>
            <a:ext cx="300000" cy="299100"/>
          </a:xfrm>
          <a:prstGeom prst="ellipse"/>
          <a:solidFill>
            <a:schemeClr val="accent5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CUSTOM_4">
    <p:bg>
      <p:bgPr>
        <a:solidFill>
          <a:schemeClr val="accent3"/>
        </a:solidFill>
      </p:bgPr>
    </p:bg>
    <p:spTree>
      <p:nvGrpSpPr>
        <p:cNvPr id="50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91" name="Google Shape;208;g191abe3b490_12_439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rgbClr val="FFFFFF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292" name="Google Shape;209;g191abe3b490_12_4397"/>
          <p:cNvSpPr txBox="1">
            <a:spLocks noGrp="1"/>
          </p:cNvSpPr>
          <p:nvPr>
            <p:ph type="subTitle" idx="1"/>
          </p:nvPr>
        </p:nvSpPr>
        <p:spPr>
          <a:xfrm>
            <a:off x="8750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3" name="Google Shape;210;g191abe3b490_12_4397"/>
          <p:cNvSpPr txBox="1">
            <a:spLocks noGrp="1"/>
          </p:cNvSpPr>
          <p:nvPr>
            <p:ph type="subTitle" idx="2"/>
          </p:nvPr>
        </p:nvSpPr>
        <p:spPr>
          <a:xfrm>
            <a:off x="8750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4" name="Google Shape;211;g191abe3b490_12_4397"/>
          <p:cNvSpPr txBox="1">
            <a:spLocks noGrp="1"/>
          </p:cNvSpPr>
          <p:nvPr>
            <p:ph type="subTitle" idx="3"/>
          </p:nvPr>
        </p:nvSpPr>
        <p:spPr>
          <a:xfrm>
            <a:off x="44818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5" name="Google Shape;212;g191abe3b490_12_4397"/>
          <p:cNvSpPr txBox="1">
            <a:spLocks noGrp="1"/>
          </p:cNvSpPr>
          <p:nvPr>
            <p:ph type="subTitle" idx="4"/>
          </p:nvPr>
        </p:nvSpPr>
        <p:spPr>
          <a:xfrm>
            <a:off x="44818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6" name="Google Shape;213;g191abe3b490_12_4397"/>
          <p:cNvSpPr txBox="1">
            <a:spLocks noGrp="1"/>
          </p:cNvSpPr>
          <p:nvPr>
            <p:ph type="subTitle" idx="5"/>
          </p:nvPr>
        </p:nvSpPr>
        <p:spPr>
          <a:xfrm>
            <a:off x="80886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7" name="Google Shape;214;g191abe3b490_12_4397"/>
          <p:cNvSpPr txBox="1">
            <a:spLocks noGrp="1"/>
          </p:cNvSpPr>
          <p:nvPr>
            <p:ph type="subTitle" idx="6"/>
          </p:nvPr>
        </p:nvSpPr>
        <p:spPr>
          <a:xfrm>
            <a:off x="80886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8" name="Google Shape;215;g191abe3b490_12_4397"/>
          <p:cNvSpPr txBox="1">
            <a:spLocks noGrp="1"/>
          </p:cNvSpPr>
          <p:nvPr>
            <p:ph type="subTitle" idx="7"/>
          </p:nvPr>
        </p:nvSpPr>
        <p:spPr>
          <a:xfrm>
            <a:off x="8750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9" name="Google Shape;216;g191abe3b490_12_4397"/>
          <p:cNvSpPr txBox="1">
            <a:spLocks noGrp="1"/>
          </p:cNvSpPr>
          <p:nvPr>
            <p:ph type="subTitle" idx="8"/>
          </p:nvPr>
        </p:nvSpPr>
        <p:spPr>
          <a:xfrm>
            <a:off x="8750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300" name="Google Shape;217;g191abe3b490_12_4397"/>
          <p:cNvSpPr txBox="1">
            <a:spLocks noGrp="1"/>
          </p:cNvSpPr>
          <p:nvPr>
            <p:ph type="subTitle" idx="9"/>
          </p:nvPr>
        </p:nvSpPr>
        <p:spPr>
          <a:xfrm>
            <a:off x="44818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301" name="Google Shape;218;g191abe3b490_12_4397"/>
          <p:cNvSpPr txBox="1">
            <a:spLocks noGrp="1"/>
          </p:cNvSpPr>
          <p:nvPr>
            <p:ph type="subTitle" idx="13"/>
          </p:nvPr>
        </p:nvSpPr>
        <p:spPr>
          <a:xfrm>
            <a:off x="44818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302" name="Google Shape;219;g191abe3b490_12_4397"/>
          <p:cNvSpPr txBox="1">
            <a:spLocks noGrp="1"/>
          </p:cNvSpPr>
          <p:nvPr>
            <p:ph type="subTitle" idx="14"/>
          </p:nvPr>
        </p:nvSpPr>
        <p:spPr>
          <a:xfrm>
            <a:off x="80886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303" name="Google Shape;220;g191abe3b490_12_4397"/>
          <p:cNvSpPr txBox="1">
            <a:spLocks noGrp="1"/>
          </p:cNvSpPr>
          <p:nvPr>
            <p:ph type="subTitle" idx="15"/>
          </p:nvPr>
        </p:nvSpPr>
        <p:spPr>
          <a:xfrm>
            <a:off x="80886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304" name="Google Shape;221;g191abe3b490_12_4397"/>
          <p:cNvSpPr txBox="1">
            <a:spLocks noGrp="1"/>
          </p:cNvSpPr>
          <p:nvPr>
            <p:ph type="title" idx="16"/>
          </p:nvPr>
        </p:nvSpPr>
        <p:spPr>
          <a:xfrm>
            <a:off x="2043067" y="1657033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0305" name="Google Shape;222;g191abe3b490_12_4397"/>
          <p:cNvSpPr txBox="1">
            <a:spLocks noGrp="1"/>
          </p:cNvSpPr>
          <p:nvPr>
            <p:ph type="title" idx="17"/>
          </p:nvPr>
        </p:nvSpPr>
        <p:spPr>
          <a:xfrm>
            <a:off x="2043067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0306" name="Google Shape;223;g191abe3b490_12_4397"/>
          <p:cNvSpPr txBox="1">
            <a:spLocks noGrp="1"/>
          </p:cNvSpPr>
          <p:nvPr>
            <p:ph type="title" idx="18"/>
          </p:nvPr>
        </p:nvSpPr>
        <p:spPr>
          <a:xfrm>
            <a:off x="5649933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0307" name="Google Shape;224;g191abe3b490_12_4397"/>
          <p:cNvSpPr txBox="1">
            <a:spLocks noGrp="1"/>
          </p:cNvSpPr>
          <p:nvPr>
            <p:ph type="title" idx="19"/>
          </p:nvPr>
        </p:nvSpPr>
        <p:spPr>
          <a:xfrm>
            <a:off x="5650000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0308" name="Google Shape;225;g191abe3b490_12_4397"/>
          <p:cNvSpPr txBox="1">
            <a:spLocks noGrp="1"/>
          </p:cNvSpPr>
          <p:nvPr>
            <p:ph type="title" idx="20"/>
          </p:nvPr>
        </p:nvSpPr>
        <p:spPr>
          <a:xfrm>
            <a:off x="9256600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050309" name="Google Shape;226;g191abe3b490_12_4397"/>
          <p:cNvSpPr txBox="1">
            <a:spLocks noGrp="1"/>
          </p:cNvSpPr>
          <p:nvPr>
            <p:ph type="title" idx="21"/>
          </p:nvPr>
        </p:nvSpPr>
        <p:spPr>
          <a:xfrm>
            <a:off x="9256400" y="4112567"/>
            <a:ext cx="8925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eft text">
  <p:cSld name="CUSTOM_2">
    <p:bg>
      <p:bgPr>
        <a:solidFill>
          <a:schemeClr val="accent3"/>
        </a:solidFill>
      </p:bgPr>
    </p:bg>
    <p:spTree>
      <p:nvGrpSpPr>
        <p:cNvPr id="512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228;g191abe3b490_12_4417"/>
          <p:cNvGrpSpPr/>
          <p:nvPr/>
        </p:nvGrpSpPr>
        <p:grpSpPr>
          <a:xfrm rot="-2808558" flipH="1">
            <a:off x="-1026304" y="-2548388"/>
            <a:ext cx="12774326" cy="12406995"/>
            <a:chOff x="1786775" y="1002200"/>
            <a:chExt cx="3861800" cy="3712875"/>
          </a:xfrm>
        </p:grpSpPr>
        <p:sp>
          <p:nvSpPr>
            <p:cNvPr id="1050579" name="Google Shape;229;g191abe3b490_12_4417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80" name="Google Shape;230;g191abe3b490_12_4417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81" name="Google Shape;231;g191abe3b490_12_4417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582" name="Google Shape;232;g191abe3b490_12_44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50583" name="Google Shape;233;g191abe3b490_12_4417"/>
          <p:cNvSpPr txBox="1">
            <a:spLocks noGrp="1"/>
          </p:cNvSpPr>
          <p:nvPr>
            <p:ph type="subTitle" idx="1"/>
          </p:nvPr>
        </p:nvSpPr>
        <p:spPr>
          <a:xfrm>
            <a:off x="1254633" y="5233433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84" name="Google Shape;234;g191abe3b490_12_4417"/>
          <p:cNvSpPr txBox="1">
            <a:spLocks noGrp="1"/>
          </p:cNvSpPr>
          <p:nvPr>
            <p:ph type="subTitle" idx="2"/>
          </p:nvPr>
        </p:nvSpPr>
        <p:spPr>
          <a:xfrm>
            <a:off x="1254633" y="3689133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85" name="Google Shape;235;g191abe3b490_12_4417"/>
          <p:cNvSpPr txBox="1">
            <a:spLocks noGrp="1"/>
          </p:cNvSpPr>
          <p:nvPr>
            <p:ph type="subTitle" idx="3"/>
          </p:nvPr>
        </p:nvSpPr>
        <p:spPr>
          <a:xfrm>
            <a:off x="1254633" y="2144833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86" name="Google Shape;236;g191abe3b490_12_4417"/>
          <p:cNvSpPr txBox="1">
            <a:spLocks noGrp="1"/>
          </p:cNvSpPr>
          <p:nvPr>
            <p:ph type="subTitle" idx="4"/>
          </p:nvPr>
        </p:nvSpPr>
        <p:spPr>
          <a:xfrm>
            <a:off x="1254633" y="4676867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A5B7C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87" name="Google Shape;237;g191abe3b490_12_4417"/>
          <p:cNvSpPr txBox="1">
            <a:spLocks noGrp="1"/>
          </p:cNvSpPr>
          <p:nvPr>
            <p:ph type="subTitle" idx="5"/>
          </p:nvPr>
        </p:nvSpPr>
        <p:spPr>
          <a:xfrm>
            <a:off x="1254633" y="3118333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445D7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88" name="Google Shape;238;g191abe3b490_12_4417"/>
          <p:cNvSpPr txBox="1">
            <a:spLocks noGrp="1"/>
          </p:cNvSpPr>
          <p:nvPr>
            <p:ph type="subTitle" idx="6"/>
          </p:nvPr>
        </p:nvSpPr>
        <p:spPr>
          <a:xfrm>
            <a:off x="1254633" y="1559800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 sz="37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CUSTOM_18">
    <p:spTree>
      <p:nvGrpSpPr>
        <p:cNvPr id="50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2" name="Google Shape;240;g191abe3b490_12_4429"/>
          <p:cNvSpPr/>
          <p:nvPr/>
        </p:nvSpPr>
        <p:spPr>
          <a:xfrm rot="277628">
            <a:off x="5316910" y="-3412888"/>
            <a:ext cx="14442704" cy="13949073"/>
          </a:xfrm>
          <a:custGeom>
            <a:avLst/>
            <a:ah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63" name="Google Shape;241;g191abe3b490_12_4429"/>
          <p:cNvSpPr txBox="1">
            <a:spLocks noGrp="1"/>
          </p:cNvSpPr>
          <p:nvPr>
            <p:ph type="title"/>
          </p:nvPr>
        </p:nvSpPr>
        <p:spPr>
          <a:xfrm>
            <a:off x="973263" y="1898000"/>
            <a:ext cx="4090500" cy="1949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50564" name="Google Shape;242;g191abe3b490_12_4429"/>
          <p:cNvSpPr txBox="1">
            <a:spLocks noGrp="1"/>
          </p:cNvSpPr>
          <p:nvPr>
            <p:ph type="subTitle" idx="1"/>
          </p:nvPr>
        </p:nvSpPr>
        <p:spPr>
          <a:xfrm>
            <a:off x="965200" y="3847600"/>
            <a:ext cx="4090500" cy="11124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1900">
                <a:solidFill>
                  <a:srgbClr val="000000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None/>
              <a:defRPr sz="37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50565" name="Google Shape;243;g191abe3b490_12_4429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66" name="Google Shape;244;g191abe3b490_12_4429"/>
          <p:cNvSpPr/>
          <p:nvPr/>
        </p:nvSpPr>
        <p:spPr>
          <a:xfrm>
            <a:off x="398400" y="1074033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bg>
      <p:bgPr>
        <a:solidFill>
          <a:schemeClr val="lt1"/>
        </a:solidFill>
      </p:bgPr>
    </p:bg>
    <p:spTree>
      <p:nvGrpSpPr>
        <p:cNvPr id="496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68" name="Google Shape;246;g191abe3b490_12_44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269" name="Google Shape;247;g191abe3b490_12_4435"/>
          <p:cNvSpPr txBox="1">
            <a:spLocks noGrp="1"/>
          </p:cNvSpPr>
          <p:nvPr>
            <p:ph type="subTitle" idx="1"/>
          </p:nvPr>
        </p:nvSpPr>
        <p:spPr>
          <a:xfrm>
            <a:off x="699748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70" name="Google Shape;248;g191abe3b490_12_4435"/>
          <p:cNvSpPr txBox="1">
            <a:spLocks noGrp="1"/>
          </p:cNvSpPr>
          <p:nvPr>
            <p:ph type="subTitle" idx="2"/>
          </p:nvPr>
        </p:nvSpPr>
        <p:spPr>
          <a:xfrm>
            <a:off x="4675021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71" name="Google Shape;249;g191abe3b490_12_4435"/>
          <p:cNvSpPr txBox="1">
            <a:spLocks noGrp="1"/>
          </p:cNvSpPr>
          <p:nvPr>
            <p:ph type="subTitle" idx="3"/>
          </p:nvPr>
        </p:nvSpPr>
        <p:spPr>
          <a:xfrm>
            <a:off x="92194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72" name="Google Shape;250;g191abe3b490_12_4435"/>
          <p:cNvSpPr txBox="1">
            <a:spLocks noGrp="1"/>
          </p:cNvSpPr>
          <p:nvPr>
            <p:ph type="subTitle" idx="4"/>
          </p:nvPr>
        </p:nvSpPr>
        <p:spPr>
          <a:xfrm>
            <a:off x="489708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73" name="Google Shape;251;g191abe3b490_12_4435"/>
          <p:cNvSpPr txBox="1">
            <a:spLocks noGrp="1"/>
          </p:cNvSpPr>
          <p:nvPr>
            <p:ph type="subTitle" idx="5"/>
          </p:nvPr>
        </p:nvSpPr>
        <p:spPr>
          <a:xfrm>
            <a:off x="8650296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74" name="Google Shape;252;g191abe3b490_12_4435"/>
          <p:cNvSpPr txBox="1">
            <a:spLocks noGrp="1"/>
          </p:cNvSpPr>
          <p:nvPr>
            <p:ph type="subTitle" idx="6"/>
          </p:nvPr>
        </p:nvSpPr>
        <p:spPr>
          <a:xfrm>
            <a:off x="8872379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9">
    <p:spTree>
      <p:nvGrpSpPr>
        <p:cNvPr id="510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7" name="Google Shape;254;g191abe3b490_12_4443"/>
          <p:cNvSpPr txBox="1">
            <a:spLocks noGrp="1"/>
          </p:cNvSpPr>
          <p:nvPr>
            <p:ph type="title"/>
          </p:nvPr>
        </p:nvSpPr>
        <p:spPr>
          <a:xfrm>
            <a:off x="5437833" y="1559133"/>
            <a:ext cx="6179700" cy="2999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9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568" name="Google Shape;255;g191abe3b490_12_4443"/>
          <p:cNvSpPr txBox="1">
            <a:spLocks noGrp="1"/>
          </p:cNvSpPr>
          <p:nvPr>
            <p:ph type="subTitle" idx="1"/>
          </p:nvPr>
        </p:nvSpPr>
        <p:spPr>
          <a:xfrm>
            <a:off x="5437833" y="4558733"/>
            <a:ext cx="42717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3">
  <p:cSld name="Placeholder 03">
    <p:spTree>
      <p:nvGrpSpPr>
        <p:cNvPr id="543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2" name="Google Shape;21;p20"/>
          <p:cNvSpPr>
            <a:spLocks noGrp="1"/>
          </p:cNvSpPr>
          <p:nvPr>
            <p:ph type="pic" idx="2"/>
          </p:nvPr>
        </p:nvSpPr>
        <p:spPr>
          <a:xfrm>
            <a:off x="6709410" y="0"/>
            <a:ext cx="548259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6">
    <p:spTree>
      <p:nvGrpSpPr>
        <p:cNvPr id="508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54" name="Google Shape;257;g191abe3b490_12_4446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accent3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555" name="Google Shape;258;g191abe3b490_12_4446"/>
          <p:cNvSpPr txBox="1">
            <a:spLocks noGrp="1"/>
          </p:cNvSpPr>
          <p:nvPr>
            <p:ph type="subTitle" idx="1"/>
          </p:nvPr>
        </p:nvSpPr>
        <p:spPr>
          <a:xfrm>
            <a:off x="965200" y="1464700"/>
            <a:ext cx="10312500" cy="4675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○"/>
              <a:defRPr sz="37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Char char="■"/>
              <a:defRPr sz="3700"/>
            </a:lvl9pPr>
          </a:lstStyle>
          <a:p/>
        </p:txBody>
      </p:sp>
      <p:sp>
        <p:nvSpPr>
          <p:cNvPr id="1050556" name="Google Shape;259;g191abe3b490_12_4446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57" name="Google Shape;260;g191abe3b490_12_4446"/>
          <p:cNvSpPr/>
          <p:nvPr/>
        </p:nvSpPr>
        <p:spPr>
          <a:xfrm>
            <a:off x="860100" y="723467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58" name="Google Shape;261;g191abe3b490_12_4446"/>
          <p:cNvSpPr/>
          <p:nvPr/>
        </p:nvSpPr>
        <p:spPr>
          <a:xfrm>
            <a:off x="11620300" y="3017200"/>
            <a:ext cx="357900" cy="3579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59" name="Google Shape;262;g191abe3b490_12_4446"/>
          <p:cNvSpPr/>
          <p:nvPr/>
        </p:nvSpPr>
        <p:spPr>
          <a:xfrm>
            <a:off x="11900867" y="3518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60" name="Google Shape;263;g191abe3b490_12_4446"/>
          <p:cNvSpPr/>
          <p:nvPr/>
        </p:nvSpPr>
        <p:spPr>
          <a:xfrm>
            <a:off x="11978300" y="2596033"/>
            <a:ext cx="48000" cy="480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61" name="Google Shape;264;g191abe3b490_12_4446"/>
          <p:cNvSpPr/>
          <p:nvPr/>
        </p:nvSpPr>
        <p:spPr>
          <a:xfrm>
            <a:off x="398400" y="6317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216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66;g191abe3b490_12_4455"/>
          <p:cNvGrpSpPr/>
          <p:nvPr/>
        </p:nvGrpSpPr>
        <p:grpSpPr>
          <a:xfrm rot="2506023">
            <a:off x="1699517" y="-937675"/>
            <a:ext cx="9083674" cy="8733375"/>
            <a:chOff x="1786775" y="1002200"/>
            <a:chExt cx="3861800" cy="3712875"/>
          </a:xfrm>
        </p:grpSpPr>
        <p:sp>
          <p:nvSpPr>
            <p:cNvPr id="1048813" name="Google Shape;267;g191abe3b490_12_4455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14" name="Google Shape;268;g191abe3b490_12_4455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15" name="Google Shape;269;g191abe3b490_12_4455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816" name="Google Shape;270;g191abe3b490_12_4455"/>
          <p:cNvSpPr txBox="1">
            <a:spLocks noGrp="1"/>
          </p:cNvSpPr>
          <p:nvPr>
            <p:ph type="title" hasCustomPrompt="1"/>
          </p:nvPr>
        </p:nvSpPr>
        <p:spPr>
          <a:xfrm>
            <a:off x="1769400" y="2130784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6700">
                <a:solidFill>
                  <a:schemeClr val="lt1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48817" name="Google Shape;271;g191abe3b490_12_4455"/>
          <p:cNvSpPr txBox="1">
            <a:spLocks noGrp="1"/>
          </p:cNvSpPr>
          <p:nvPr>
            <p:ph type="subTitle" idx="1"/>
          </p:nvPr>
        </p:nvSpPr>
        <p:spPr>
          <a:xfrm>
            <a:off x="1769400" y="3927284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bg>
      <p:bgPr>
        <a:solidFill>
          <a:schemeClr val="accent3"/>
        </a:solidFill>
      </p:bgPr>
    </p:bg>
    <p:spTree>
      <p:nvGrpSpPr>
        <p:cNvPr id="497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273;g191abe3b490_12_4462"/>
          <p:cNvGrpSpPr/>
          <p:nvPr/>
        </p:nvGrpSpPr>
        <p:grpSpPr>
          <a:xfrm rot="1351459">
            <a:off x="282657" y="-3204068"/>
            <a:ext cx="12754533" cy="12262187"/>
            <a:chOff x="1786775" y="1002200"/>
            <a:chExt cx="3861800" cy="3712875"/>
          </a:xfrm>
        </p:grpSpPr>
        <p:sp>
          <p:nvSpPr>
            <p:cNvPr id="1050275" name="Google Shape;274;g191abe3b490_12_4462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76" name="Google Shape;275;g191abe3b490_12_446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77" name="Google Shape;276;g191abe3b490_12_446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278" name="Google Shape;277;g191abe3b490_12_44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7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deas">
  <p:cSld name="Title and ideas">
    <p:spTree>
      <p:nvGrpSpPr>
        <p:cNvPr id="51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69" name="Google Shape;279;g191abe3b490_12_4468"/>
          <p:cNvSpPr/>
          <p:nvPr/>
        </p:nvSpPr>
        <p:spPr>
          <a:xfrm rot="277628">
            <a:off x="359151" y="-3391287"/>
            <a:ext cx="14442704" cy="13767677"/>
          </a:xfrm>
          <a:custGeom>
            <a:avLst/>
            <a:ahLst/>
            <a:rect l="l" t="t" r="r" b="b"/>
            <a:pathLst>
              <a:path w="154472" h="148515" extrusionOk="0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570" name="Google Shape;280;g191abe3b490_12_4468"/>
          <p:cNvSpPr txBox="1">
            <a:spLocks noGrp="1"/>
          </p:cNvSpPr>
          <p:nvPr>
            <p:ph type="title"/>
          </p:nvPr>
        </p:nvSpPr>
        <p:spPr>
          <a:xfrm>
            <a:off x="914400" y="717767"/>
            <a:ext cx="51816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50571" name="Google Shape;281;g191abe3b490_12_4468"/>
          <p:cNvSpPr txBox="1">
            <a:spLocks noGrp="1"/>
          </p:cNvSpPr>
          <p:nvPr>
            <p:ph type="subTitle" idx="1"/>
          </p:nvPr>
        </p:nvSpPr>
        <p:spPr>
          <a:xfrm>
            <a:off x="6660300" y="4016327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2" name="Google Shape;282;g191abe3b490_12_4468"/>
          <p:cNvSpPr txBox="1">
            <a:spLocks noGrp="1"/>
          </p:cNvSpPr>
          <p:nvPr>
            <p:ph type="subTitle" idx="2"/>
          </p:nvPr>
        </p:nvSpPr>
        <p:spPr>
          <a:xfrm>
            <a:off x="6660300" y="3562860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3" name="Google Shape;283;g191abe3b490_12_4468"/>
          <p:cNvSpPr txBox="1">
            <a:spLocks noGrp="1"/>
          </p:cNvSpPr>
          <p:nvPr>
            <p:ph type="subTitle" idx="3"/>
          </p:nvPr>
        </p:nvSpPr>
        <p:spPr>
          <a:xfrm>
            <a:off x="6660300" y="5395515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4" name="Google Shape;284;g191abe3b490_12_4468"/>
          <p:cNvSpPr txBox="1">
            <a:spLocks noGrp="1"/>
          </p:cNvSpPr>
          <p:nvPr>
            <p:ph type="subTitle" idx="4"/>
          </p:nvPr>
        </p:nvSpPr>
        <p:spPr>
          <a:xfrm>
            <a:off x="6660300" y="4942048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5" name="Google Shape;285;g191abe3b490_12_4468"/>
          <p:cNvSpPr txBox="1">
            <a:spLocks noGrp="1"/>
          </p:cNvSpPr>
          <p:nvPr>
            <p:ph type="subTitle" idx="5"/>
          </p:nvPr>
        </p:nvSpPr>
        <p:spPr>
          <a:xfrm>
            <a:off x="6660300" y="2637153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6" name="Google Shape;286;g191abe3b490_12_4468"/>
          <p:cNvSpPr txBox="1">
            <a:spLocks noGrp="1"/>
          </p:cNvSpPr>
          <p:nvPr>
            <p:ph type="subTitle" idx="6"/>
          </p:nvPr>
        </p:nvSpPr>
        <p:spPr>
          <a:xfrm>
            <a:off x="6660300" y="2183688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7" name="Google Shape;287;g191abe3b490_12_4468"/>
          <p:cNvSpPr txBox="1">
            <a:spLocks noGrp="1"/>
          </p:cNvSpPr>
          <p:nvPr>
            <p:ph type="subTitle" idx="7"/>
          </p:nvPr>
        </p:nvSpPr>
        <p:spPr>
          <a:xfrm>
            <a:off x="6658433" y="1257984"/>
            <a:ext cx="41604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19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578" name="Google Shape;288;g191abe3b490_12_4468"/>
          <p:cNvSpPr txBox="1">
            <a:spLocks noGrp="1"/>
          </p:cNvSpPr>
          <p:nvPr>
            <p:ph type="subTitle" idx="8"/>
          </p:nvPr>
        </p:nvSpPr>
        <p:spPr>
          <a:xfrm>
            <a:off x="6658433" y="804517"/>
            <a:ext cx="41604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1"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">
    <p:bg>
      <p:bgPr>
        <a:solidFill>
          <a:schemeClr val="accent3"/>
        </a:solidFill>
      </p:bgPr>
    </p:bg>
    <p:spTree>
      <p:nvGrpSpPr>
        <p:cNvPr id="502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290;g191abe3b490_12_4479"/>
          <p:cNvGrpSpPr/>
          <p:nvPr/>
        </p:nvGrpSpPr>
        <p:grpSpPr>
          <a:xfrm rot="1351513">
            <a:off x="-557330" y="-3153606"/>
            <a:ext cx="13306474" cy="12793328"/>
            <a:chOff x="1786775" y="1002200"/>
            <a:chExt cx="3861800" cy="3712875"/>
          </a:xfrm>
        </p:grpSpPr>
        <p:sp>
          <p:nvSpPr>
            <p:cNvPr id="1050310" name="Google Shape;291;g191abe3b490_12_4479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11" name="Google Shape;292;g191abe3b490_12_4479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12" name="Google Shape;293;g191abe3b490_12_4479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313" name="Google Shape;294;g191abe3b490_12_44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5">
    <p:spTree>
      <p:nvGrpSpPr>
        <p:cNvPr id="506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319" name="Google Shape;296;g191abe3b490_12_4485"/>
          <p:cNvSpPr txBox="1">
            <a:spLocks noGrp="1"/>
          </p:cNvSpPr>
          <p:nvPr>
            <p:ph type="title"/>
          </p:nvPr>
        </p:nvSpPr>
        <p:spPr>
          <a:xfrm>
            <a:off x="965200" y="926751"/>
            <a:ext cx="5752500" cy="132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700"/>
              <a:buNone/>
              <a:defRPr sz="6700">
                <a:solidFill>
                  <a:schemeClr val="accent3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lvl9pPr>
          </a:lstStyle>
          <a:p/>
        </p:txBody>
      </p:sp>
      <p:sp>
        <p:nvSpPr>
          <p:cNvPr id="1050320" name="Google Shape;297;g191abe3b490_12_4485"/>
          <p:cNvSpPr txBox="1">
            <a:spLocks noGrp="1"/>
          </p:cNvSpPr>
          <p:nvPr>
            <p:ph type="subTitle" idx="1"/>
          </p:nvPr>
        </p:nvSpPr>
        <p:spPr>
          <a:xfrm>
            <a:off x="965200" y="2351829"/>
            <a:ext cx="5752500" cy="1838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1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07" name="Google Shape;298;g191abe3b490_12_4485"/>
          <p:cNvGrpSpPr/>
          <p:nvPr/>
        </p:nvGrpSpPr>
        <p:grpSpPr>
          <a:xfrm>
            <a:off x="4791991" y="1231900"/>
            <a:ext cx="6802751" cy="3601716"/>
            <a:chOff x="847550" y="1140325"/>
            <a:chExt cx="6229625" cy="3298275"/>
          </a:xfrm>
        </p:grpSpPr>
        <p:sp>
          <p:nvSpPr>
            <p:cNvPr id="1050321" name="Google Shape;299;g191abe3b490_12_4485"/>
            <p:cNvSpPr/>
            <p:nvPr/>
          </p:nvSpPr>
          <p:spPr>
            <a:xfrm>
              <a:off x="936450" y="2929100"/>
              <a:ext cx="555825" cy="464275"/>
            </a:xfrm>
            <a:custGeom>
              <a:avLst/>
              <a:ahLst/>
              <a:rect l="l" t="t" r="r" b="b"/>
              <a:pathLst>
                <a:path w="22233" h="18571" extrusionOk="0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2" name="Google Shape;300;g191abe3b490_12_4485"/>
            <p:cNvSpPr/>
            <p:nvPr/>
          </p:nvSpPr>
          <p:spPr>
            <a:xfrm>
              <a:off x="1286775" y="2931175"/>
              <a:ext cx="174025" cy="177100"/>
            </a:xfrm>
            <a:custGeom>
              <a:avLst/>
              <a:ahLst/>
              <a:rect l="l" t="t" r="r" b="b"/>
              <a:pathLst>
                <a:path w="6961" h="7084" extrusionOk="0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3" name="Google Shape;301;g191abe3b490_12_4485"/>
            <p:cNvSpPr/>
            <p:nvPr/>
          </p:nvSpPr>
          <p:spPr>
            <a:xfrm>
              <a:off x="5318750" y="3794425"/>
              <a:ext cx="553225" cy="553225"/>
            </a:xfrm>
            <a:custGeom>
              <a:avLst/>
              <a:ahLst/>
              <a:rect l="l" t="t" r="r" b="b"/>
              <a:pathLst>
                <a:path w="22129" h="22129" extrusionOk="0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4" name="Google Shape;302;g191abe3b490_12_4485"/>
            <p:cNvSpPr/>
            <p:nvPr/>
          </p:nvSpPr>
          <p:spPr>
            <a:xfrm>
              <a:off x="5496575" y="3969950"/>
              <a:ext cx="205950" cy="201900"/>
            </a:xfrm>
            <a:custGeom>
              <a:avLst/>
              <a:ahLst/>
              <a:rect l="l" t="t" r="r" b="b"/>
              <a:pathLst>
                <a:path w="8238" h="8076" extrusionOk="0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5" name="Google Shape;303;g191abe3b490_12_4485"/>
            <p:cNvSpPr/>
            <p:nvPr/>
          </p:nvSpPr>
          <p:spPr>
            <a:xfrm>
              <a:off x="2786800" y="3847650"/>
              <a:ext cx="607925" cy="590950"/>
            </a:xfrm>
            <a:custGeom>
              <a:avLst/>
              <a:ahLst/>
              <a:rect l="l" t="t" r="r" b="b"/>
              <a:pathLst>
                <a:path w="24317" h="23638" extrusionOk="0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6" name="Google Shape;304;g191abe3b490_12_4485"/>
            <p:cNvSpPr/>
            <p:nvPr/>
          </p:nvSpPr>
          <p:spPr>
            <a:xfrm>
              <a:off x="2881025" y="3957700"/>
              <a:ext cx="455200" cy="95975"/>
            </a:xfrm>
            <a:custGeom>
              <a:avLst/>
              <a:ahLst/>
              <a:rect l="l" t="t" r="r" b="b"/>
              <a:pathLst>
                <a:path w="18208" h="3839" extrusionOk="0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7" name="Google Shape;305;g191abe3b490_12_4485"/>
            <p:cNvSpPr/>
            <p:nvPr/>
          </p:nvSpPr>
          <p:spPr>
            <a:xfrm>
              <a:off x="2872650" y="4235800"/>
              <a:ext cx="455975" cy="95225"/>
            </a:xfrm>
            <a:custGeom>
              <a:avLst/>
              <a:ahLst/>
              <a:rect l="l" t="t" r="r" b="b"/>
              <a:pathLst>
                <a:path w="18239" h="3809" extrusionOk="0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8" name="Google Shape;306;g191abe3b490_12_4485"/>
            <p:cNvSpPr/>
            <p:nvPr/>
          </p:nvSpPr>
          <p:spPr>
            <a:xfrm>
              <a:off x="2815675" y="4138500"/>
              <a:ext cx="577525" cy="21175"/>
            </a:xfrm>
            <a:custGeom>
              <a:avLst/>
              <a:ahLst/>
              <a:rect l="l" t="t" r="r" b="b"/>
              <a:pathLst>
                <a:path w="23101" h="847" extrusionOk="0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29" name="Google Shape;307;g191abe3b490_12_4485"/>
            <p:cNvSpPr/>
            <p:nvPr/>
          </p:nvSpPr>
          <p:spPr>
            <a:xfrm>
              <a:off x="3086200" y="3853700"/>
              <a:ext cx="23575" cy="577525"/>
            </a:xfrm>
            <a:custGeom>
              <a:avLst/>
              <a:ahLst/>
              <a:rect l="l" t="t" r="r" b="b"/>
              <a:pathLst>
                <a:path w="943" h="23101" extrusionOk="0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0" name="Google Shape;308;g191abe3b490_12_4485"/>
            <p:cNvSpPr/>
            <p:nvPr/>
          </p:nvSpPr>
          <p:spPr>
            <a:xfrm>
              <a:off x="2946375" y="3852900"/>
              <a:ext cx="159600" cy="577650"/>
            </a:xfrm>
            <a:custGeom>
              <a:avLst/>
              <a:ahLst/>
              <a:rect l="l" t="t" r="r" b="b"/>
              <a:pathLst>
                <a:path w="6384" h="23106" extrusionOk="0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1" name="Google Shape;309;g191abe3b490_12_4485"/>
            <p:cNvSpPr/>
            <p:nvPr/>
          </p:nvSpPr>
          <p:spPr>
            <a:xfrm>
              <a:off x="3096075" y="3853625"/>
              <a:ext cx="159600" cy="577675"/>
            </a:xfrm>
            <a:custGeom>
              <a:avLst/>
              <a:ahLst/>
              <a:rect l="l" t="t" r="r" b="b"/>
              <a:pathLst>
                <a:path w="6384" h="23107" extrusionOk="0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2" name="Google Shape;310;g191abe3b490_12_4485"/>
            <p:cNvSpPr/>
            <p:nvPr/>
          </p:nvSpPr>
          <p:spPr>
            <a:xfrm>
              <a:off x="2214600" y="2491975"/>
              <a:ext cx="510675" cy="367800"/>
            </a:xfrm>
            <a:custGeom>
              <a:avLst/>
              <a:ahLst/>
              <a:rect l="l" t="t" r="r" b="b"/>
              <a:pathLst>
                <a:path w="20427" h="14712" extrusionOk="0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3" name="Google Shape;311;g191abe3b490_12_4485"/>
            <p:cNvSpPr/>
            <p:nvPr/>
          </p:nvSpPr>
          <p:spPr>
            <a:xfrm>
              <a:off x="2214600" y="2492575"/>
              <a:ext cx="481025" cy="219775"/>
            </a:xfrm>
            <a:custGeom>
              <a:avLst/>
              <a:ahLst/>
              <a:rect l="l" t="t" r="r" b="b"/>
              <a:pathLst>
                <a:path w="19241" h="8791" extrusionOk="0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4" name="Google Shape;312;g191abe3b490_12_4485"/>
            <p:cNvSpPr/>
            <p:nvPr/>
          </p:nvSpPr>
          <p:spPr>
            <a:xfrm>
              <a:off x="2242700" y="2649250"/>
              <a:ext cx="149725" cy="210550"/>
            </a:xfrm>
            <a:custGeom>
              <a:avLst/>
              <a:ahLst/>
              <a:rect l="l" t="t" r="r" b="b"/>
              <a:pathLst>
                <a:path w="5989" h="8422" extrusionOk="0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5" name="Google Shape;313;g191abe3b490_12_4485"/>
            <p:cNvSpPr/>
            <p:nvPr/>
          </p:nvSpPr>
          <p:spPr>
            <a:xfrm>
              <a:off x="2549700" y="2631025"/>
              <a:ext cx="175575" cy="186250"/>
            </a:xfrm>
            <a:custGeom>
              <a:avLst/>
              <a:ahLst/>
              <a:rect l="l" t="t" r="r" b="b"/>
              <a:pathLst>
                <a:path w="7023" h="7450" extrusionOk="0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6" name="Google Shape;314;g191abe3b490_12_4485"/>
            <p:cNvSpPr/>
            <p:nvPr/>
          </p:nvSpPr>
          <p:spPr>
            <a:xfrm>
              <a:off x="3308850" y="2305025"/>
              <a:ext cx="628450" cy="607725"/>
            </a:xfrm>
            <a:custGeom>
              <a:avLst/>
              <a:ahLst/>
              <a:rect l="l" t="t" r="r" b="b"/>
              <a:pathLst>
                <a:path w="25138" h="24309" extrusionOk="0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7" name="Google Shape;315;g191abe3b490_12_4485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ah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8" name="Google Shape;316;g191abe3b490_12_4485"/>
            <p:cNvSpPr/>
            <p:nvPr/>
          </p:nvSpPr>
          <p:spPr>
            <a:xfrm>
              <a:off x="3602925" y="2380275"/>
              <a:ext cx="180100" cy="76750"/>
            </a:xfrm>
            <a:custGeom>
              <a:avLst/>
              <a:ahLst/>
              <a:rect l="l" t="t" r="r" b="b"/>
              <a:pathLst>
                <a:path w="7204" h="3070" extrusionOk="0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39" name="Google Shape;317;g191abe3b490_12_4485"/>
            <p:cNvSpPr/>
            <p:nvPr/>
          </p:nvSpPr>
          <p:spPr>
            <a:xfrm>
              <a:off x="3533000" y="2304275"/>
              <a:ext cx="231800" cy="141125"/>
            </a:xfrm>
            <a:custGeom>
              <a:avLst/>
              <a:ahLst/>
              <a:rect l="l" t="t" r="r" b="b"/>
              <a:pathLst>
                <a:path w="9272" h="5645" extrusionOk="0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0" name="Google Shape;318;g191abe3b490_12_4485"/>
            <p:cNvSpPr/>
            <p:nvPr/>
          </p:nvSpPr>
          <p:spPr>
            <a:xfrm>
              <a:off x="3425100" y="2432575"/>
              <a:ext cx="142875" cy="74725"/>
            </a:xfrm>
            <a:custGeom>
              <a:avLst/>
              <a:ahLst/>
              <a:rect l="l" t="t" r="r" b="b"/>
              <a:pathLst>
                <a:path w="5715" h="2989" extrusionOk="0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1" name="Google Shape;319;g191abe3b490_12_4485"/>
            <p:cNvSpPr/>
            <p:nvPr/>
          </p:nvSpPr>
          <p:spPr>
            <a:xfrm>
              <a:off x="3460050" y="2451625"/>
              <a:ext cx="235600" cy="123250"/>
            </a:xfrm>
            <a:custGeom>
              <a:avLst/>
              <a:ahLst/>
              <a:rect l="l" t="t" r="r" b="b"/>
              <a:pathLst>
                <a:path w="9424" h="4930" extrusionOk="0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2" name="Google Shape;320;g191abe3b490_12_4485"/>
            <p:cNvSpPr/>
            <p:nvPr/>
          </p:nvSpPr>
          <p:spPr>
            <a:xfrm>
              <a:off x="3489700" y="2497225"/>
              <a:ext cx="256100" cy="133875"/>
            </a:xfrm>
            <a:custGeom>
              <a:avLst/>
              <a:ahLst/>
              <a:rect l="l" t="t" r="r" b="b"/>
              <a:pathLst>
                <a:path w="10244" h="5355" extrusionOk="0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3" name="Google Shape;321;g191abe3b490_12_4485"/>
            <p:cNvSpPr/>
            <p:nvPr/>
          </p:nvSpPr>
          <p:spPr>
            <a:xfrm>
              <a:off x="3517800" y="2550425"/>
              <a:ext cx="256125" cy="133875"/>
            </a:xfrm>
            <a:custGeom>
              <a:avLst/>
              <a:ahLst/>
              <a:rect l="l" t="t" r="r" b="b"/>
              <a:pathLst>
                <a:path w="10245" h="5355" extrusionOk="0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4" name="Google Shape;322;g191abe3b490_12_4485"/>
            <p:cNvSpPr/>
            <p:nvPr/>
          </p:nvSpPr>
          <p:spPr>
            <a:xfrm>
              <a:off x="3545925" y="2603625"/>
              <a:ext cx="256100" cy="133875"/>
            </a:xfrm>
            <a:custGeom>
              <a:avLst/>
              <a:ahLst/>
              <a:rect l="l" t="t" r="r" b="b"/>
              <a:pathLst>
                <a:path w="10244" h="5355" extrusionOk="0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5" name="Google Shape;323;g191abe3b490_12_4485"/>
            <p:cNvSpPr/>
            <p:nvPr/>
          </p:nvSpPr>
          <p:spPr>
            <a:xfrm>
              <a:off x="3574050" y="2656800"/>
              <a:ext cx="256100" cy="133875"/>
            </a:xfrm>
            <a:custGeom>
              <a:avLst/>
              <a:ahLst/>
              <a:rect l="l" t="t" r="r" b="b"/>
              <a:pathLst>
                <a:path w="10244" h="5355" extrusionOk="0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6" name="Google Shape;324;g191abe3b490_12_4485"/>
            <p:cNvSpPr/>
            <p:nvPr/>
          </p:nvSpPr>
          <p:spPr>
            <a:xfrm>
              <a:off x="2731325" y="3077850"/>
              <a:ext cx="57000" cy="49400"/>
            </a:xfrm>
            <a:custGeom>
              <a:avLst/>
              <a:ahLst/>
              <a:rect l="l" t="t" r="r" b="b"/>
              <a:pathLst>
                <a:path w="2280" h="1976" extrusionOk="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7" name="Google Shape;325;g191abe3b490_12_4485"/>
            <p:cNvSpPr/>
            <p:nvPr/>
          </p:nvSpPr>
          <p:spPr>
            <a:xfrm>
              <a:off x="2690275" y="3045925"/>
              <a:ext cx="75275" cy="80575"/>
            </a:xfrm>
            <a:custGeom>
              <a:avLst/>
              <a:ahLst/>
              <a:rect l="l" t="t" r="r" b="b"/>
              <a:pathLst>
                <a:path w="3011" h="3223" extrusionOk="0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8" name="Google Shape;326;g191abe3b490_12_4485"/>
            <p:cNvSpPr/>
            <p:nvPr/>
          </p:nvSpPr>
          <p:spPr>
            <a:xfrm>
              <a:off x="2692575" y="3093050"/>
              <a:ext cx="48650" cy="24325"/>
            </a:xfrm>
            <a:custGeom>
              <a:avLst/>
              <a:ahLst/>
              <a:rect l="l" t="t" r="r" b="b"/>
              <a:pathLst>
                <a:path w="1946" h="973" extrusionOk="0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49" name="Google Shape;327;g191abe3b490_12_4485"/>
            <p:cNvSpPr/>
            <p:nvPr/>
          </p:nvSpPr>
          <p:spPr>
            <a:xfrm>
              <a:off x="2697875" y="3080125"/>
              <a:ext cx="48675" cy="25850"/>
            </a:xfrm>
            <a:custGeom>
              <a:avLst/>
              <a:ahLst/>
              <a:rect l="l" t="t" r="r" b="b"/>
              <a:pathLst>
                <a:path w="1947" h="1034" extrusionOk="0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0" name="Google Shape;328;g191abe3b490_12_4485"/>
            <p:cNvSpPr/>
            <p:nvPr/>
          </p:nvSpPr>
          <p:spPr>
            <a:xfrm>
              <a:off x="2704725" y="3064925"/>
              <a:ext cx="49425" cy="26625"/>
            </a:xfrm>
            <a:custGeom>
              <a:avLst/>
              <a:ahLst/>
              <a:rect l="l" t="t" r="r" b="b"/>
              <a:pathLst>
                <a:path w="1977" h="1065" extrusionOk="0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1" name="Google Shape;329;g191abe3b490_12_4485"/>
            <p:cNvSpPr/>
            <p:nvPr/>
          </p:nvSpPr>
          <p:spPr>
            <a:xfrm>
              <a:off x="2712325" y="3053525"/>
              <a:ext cx="48650" cy="24350"/>
            </a:xfrm>
            <a:custGeom>
              <a:avLst/>
              <a:ahLst/>
              <a:rect l="l" t="t" r="r" b="b"/>
              <a:pathLst>
                <a:path w="1946" h="974" extrusionOk="0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2" name="Google Shape;330;g191abe3b490_12_4485"/>
            <p:cNvSpPr/>
            <p:nvPr/>
          </p:nvSpPr>
          <p:spPr>
            <a:xfrm>
              <a:off x="3093025" y="2930425"/>
              <a:ext cx="47900" cy="57025"/>
            </a:xfrm>
            <a:custGeom>
              <a:avLst/>
              <a:ahLst/>
              <a:rect l="l" t="t" r="r" b="b"/>
              <a:pathLst>
                <a:path w="1916" h="2281" extrusionOk="0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3" name="Google Shape;331;g191abe3b490_12_4485"/>
            <p:cNvSpPr/>
            <p:nvPr/>
          </p:nvSpPr>
          <p:spPr>
            <a:xfrm>
              <a:off x="3091500" y="2890150"/>
              <a:ext cx="79075" cy="72975"/>
            </a:xfrm>
            <a:custGeom>
              <a:avLst/>
              <a:ahLst/>
              <a:rect l="l" t="t" r="r" b="b"/>
              <a:pathLst>
                <a:path w="3163" h="2919" extrusionOk="0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4" name="Google Shape;332;g191abe3b490_12_4485"/>
            <p:cNvSpPr/>
            <p:nvPr/>
          </p:nvSpPr>
          <p:spPr>
            <a:xfrm>
              <a:off x="3101400" y="2891675"/>
              <a:ext cx="21300" cy="50175"/>
            </a:xfrm>
            <a:custGeom>
              <a:avLst/>
              <a:ahLst/>
              <a:rect l="l" t="t" r="r" b="b"/>
              <a:pathLst>
                <a:path w="852" h="2007" extrusionOk="0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5" name="Google Shape;333;g191abe3b490_12_4485"/>
            <p:cNvSpPr/>
            <p:nvPr/>
          </p:nvSpPr>
          <p:spPr>
            <a:xfrm>
              <a:off x="3112025" y="2895475"/>
              <a:ext cx="23575" cy="50925"/>
            </a:xfrm>
            <a:custGeom>
              <a:avLst/>
              <a:ahLst/>
              <a:rect l="l" t="t" r="r" b="b"/>
              <a:pathLst>
                <a:path w="943" h="2037" extrusionOk="0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6" name="Google Shape;334;g191abe3b490_12_4485"/>
            <p:cNvSpPr/>
            <p:nvPr/>
          </p:nvSpPr>
          <p:spPr>
            <a:xfrm>
              <a:off x="3127225" y="2902300"/>
              <a:ext cx="23575" cy="50950"/>
            </a:xfrm>
            <a:custGeom>
              <a:avLst/>
              <a:ahLst/>
              <a:rect l="l" t="t" r="r" b="b"/>
              <a:pathLst>
                <a:path w="943" h="2038" extrusionOk="0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7" name="Google Shape;335;g191abe3b490_12_4485"/>
            <p:cNvSpPr/>
            <p:nvPr/>
          </p:nvSpPr>
          <p:spPr>
            <a:xfrm>
              <a:off x="3140900" y="2909150"/>
              <a:ext cx="22075" cy="50175"/>
            </a:xfrm>
            <a:custGeom>
              <a:avLst/>
              <a:ahLst/>
              <a:rect l="l" t="t" r="r" b="b"/>
              <a:pathLst>
                <a:path w="883" h="2007" extrusionOk="0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8" name="Google Shape;336;g191abe3b490_12_4485"/>
            <p:cNvSpPr/>
            <p:nvPr/>
          </p:nvSpPr>
          <p:spPr>
            <a:xfrm>
              <a:off x="2882550" y="2920550"/>
              <a:ext cx="56250" cy="66900"/>
            </a:xfrm>
            <a:custGeom>
              <a:avLst/>
              <a:ahLst/>
              <a:rect l="l" t="t" r="r" b="b"/>
              <a:pathLst>
                <a:path w="2250" h="2676" extrusionOk="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59" name="Google Shape;337;g191abe3b490_12_4485"/>
            <p:cNvSpPr/>
            <p:nvPr/>
          </p:nvSpPr>
          <p:spPr>
            <a:xfrm>
              <a:off x="2847575" y="2871925"/>
              <a:ext cx="93500" cy="85875"/>
            </a:xfrm>
            <a:custGeom>
              <a:avLst/>
              <a:ahLst/>
              <a:rect l="l" t="t" r="r" b="b"/>
              <a:pathLst>
                <a:path w="3740" h="3435" extrusionOk="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0" name="Google Shape;338;g191abe3b490_12_4485"/>
            <p:cNvSpPr/>
            <p:nvPr/>
          </p:nvSpPr>
          <p:spPr>
            <a:xfrm>
              <a:off x="2847575" y="2871925"/>
              <a:ext cx="70700" cy="29925"/>
            </a:xfrm>
            <a:custGeom>
              <a:avLst/>
              <a:ahLst/>
              <a:rect l="l" t="t" r="r" b="b"/>
              <a:pathLst>
                <a:path w="2828" h="1197" extrusionOk="0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1" name="Google Shape;339;g191abe3b490_12_4485"/>
            <p:cNvSpPr/>
            <p:nvPr/>
          </p:nvSpPr>
          <p:spPr>
            <a:xfrm>
              <a:off x="2874175" y="2899275"/>
              <a:ext cx="20550" cy="48650"/>
            </a:xfrm>
            <a:custGeom>
              <a:avLst/>
              <a:ah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2" name="Google Shape;340;g191abe3b490_12_4485"/>
            <p:cNvSpPr/>
            <p:nvPr/>
          </p:nvSpPr>
          <p:spPr>
            <a:xfrm>
              <a:off x="2887850" y="2893950"/>
              <a:ext cx="20550" cy="48650"/>
            </a:xfrm>
            <a:custGeom>
              <a:avLst/>
              <a:ahLst/>
              <a:rect l="l" t="t" r="r" b="b"/>
              <a:pathLst>
                <a:path w="822" h="1946" extrusionOk="0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3" name="Google Shape;341;g191abe3b490_12_4485"/>
            <p:cNvSpPr/>
            <p:nvPr/>
          </p:nvSpPr>
          <p:spPr>
            <a:xfrm>
              <a:off x="2900775" y="2887875"/>
              <a:ext cx="20550" cy="49425"/>
            </a:xfrm>
            <a:custGeom>
              <a:avLst/>
              <a:ahLst/>
              <a:rect l="l" t="t" r="r" b="b"/>
              <a:pathLst>
                <a:path w="822" h="1977" extrusionOk="0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4" name="Google Shape;342;g191abe3b490_12_4485"/>
            <p:cNvSpPr/>
            <p:nvPr/>
          </p:nvSpPr>
          <p:spPr>
            <a:xfrm>
              <a:off x="2909900" y="2879500"/>
              <a:ext cx="22050" cy="53225"/>
            </a:xfrm>
            <a:custGeom>
              <a:avLst/>
              <a:ahLst/>
              <a:rect l="l" t="t" r="r" b="b"/>
              <a:pathLst>
                <a:path w="882" h="2129" extrusionOk="0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5" name="Google Shape;343;g191abe3b490_12_4485"/>
            <p:cNvSpPr/>
            <p:nvPr/>
          </p:nvSpPr>
          <p:spPr>
            <a:xfrm>
              <a:off x="2859750" y="2900025"/>
              <a:ext cx="22050" cy="53225"/>
            </a:xfrm>
            <a:custGeom>
              <a:avLst/>
              <a:ahLst/>
              <a:rect l="l" t="t" r="r" b="b"/>
              <a:pathLst>
                <a:path w="882" h="2129" extrusionOk="0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6" name="Google Shape;344;g191abe3b490_12_4485"/>
            <p:cNvSpPr/>
            <p:nvPr/>
          </p:nvSpPr>
          <p:spPr>
            <a:xfrm>
              <a:off x="2709275" y="2944975"/>
              <a:ext cx="608700" cy="534775"/>
            </a:xfrm>
            <a:custGeom>
              <a:avLst/>
              <a:ahLst/>
              <a:rect l="l" t="t" r="r" b="b"/>
              <a:pathLst>
                <a:path w="24348" h="21391" extrusionOk="0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7" name="Google Shape;345;g191abe3b490_12_4485"/>
            <p:cNvSpPr/>
            <p:nvPr/>
          </p:nvSpPr>
          <p:spPr>
            <a:xfrm>
              <a:off x="2758675" y="2985600"/>
              <a:ext cx="508400" cy="449050"/>
            </a:xfrm>
            <a:custGeom>
              <a:avLst/>
              <a:ahLst/>
              <a:rect l="l" t="t" r="r" b="b"/>
              <a:pathLst>
                <a:path w="20336" h="17962" extrusionOk="0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8" name="Google Shape;346;g191abe3b490_12_4485"/>
            <p:cNvSpPr/>
            <p:nvPr/>
          </p:nvSpPr>
          <p:spPr>
            <a:xfrm>
              <a:off x="2786025" y="2984775"/>
              <a:ext cx="453700" cy="451750"/>
            </a:xfrm>
            <a:custGeom>
              <a:avLst/>
              <a:ahLst/>
              <a:rect l="l" t="t" r="r" b="b"/>
              <a:pathLst>
                <a:path w="18148" h="18070" extrusionOk="0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69" name="Google Shape;347;g191abe3b490_12_4485"/>
            <p:cNvSpPr/>
            <p:nvPr/>
          </p:nvSpPr>
          <p:spPr>
            <a:xfrm>
              <a:off x="3153050" y="3113800"/>
              <a:ext cx="68425" cy="31700"/>
            </a:xfrm>
            <a:custGeom>
              <a:avLst/>
              <a:ahLst/>
              <a:rect l="l" t="t" r="r" b="b"/>
              <a:pathLst>
                <a:path w="2737" h="1268" extrusionOk="0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0" name="Google Shape;348;g191abe3b490_12_4485"/>
            <p:cNvSpPr/>
            <p:nvPr/>
          </p:nvSpPr>
          <p:spPr>
            <a:xfrm>
              <a:off x="3158375" y="3263250"/>
              <a:ext cx="70700" cy="25775"/>
            </a:xfrm>
            <a:custGeom>
              <a:avLst/>
              <a:ahLst/>
              <a:rect l="l" t="t" r="r" b="b"/>
              <a:pathLst>
                <a:path w="2828" h="1031" extrusionOk="0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1" name="Google Shape;349;g191abe3b490_12_4485"/>
            <p:cNvSpPr/>
            <p:nvPr/>
          </p:nvSpPr>
          <p:spPr>
            <a:xfrm>
              <a:off x="3079350" y="3349875"/>
              <a:ext cx="34225" cy="67700"/>
            </a:xfrm>
            <a:custGeom>
              <a:avLst/>
              <a:ahLst/>
              <a:rect l="l" t="t" r="r" b="b"/>
              <a:pathLst>
                <a:path w="1369" h="2708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2" name="Google Shape;350;g191abe3b490_12_4485"/>
            <p:cNvSpPr/>
            <p:nvPr/>
          </p:nvSpPr>
          <p:spPr>
            <a:xfrm>
              <a:off x="2934975" y="3356725"/>
              <a:ext cx="27375" cy="69950"/>
            </a:xfrm>
            <a:custGeom>
              <a:avLst/>
              <a:ahLst/>
              <a:rect l="l" t="t" r="r" b="b"/>
              <a:pathLst>
                <a:path w="1095" h="2798" extrusionOk="0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3" name="Google Shape;351;g191abe3b490_12_4485"/>
            <p:cNvSpPr/>
            <p:nvPr/>
          </p:nvSpPr>
          <p:spPr>
            <a:xfrm>
              <a:off x="2806550" y="3278450"/>
              <a:ext cx="67650" cy="33225"/>
            </a:xfrm>
            <a:custGeom>
              <a:avLst/>
              <a:ahLst/>
              <a:rect l="l" t="t" r="r" b="b"/>
              <a:pathLst>
                <a:path w="2706" h="1329" extrusionOk="0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4" name="Google Shape;352;g191abe3b490_12_4485"/>
            <p:cNvSpPr/>
            <p:nvPr/>
          </p:nvSpPr>
          <p:spPr>
            <a:xfrm>
              <a:off x="2795150" y="3136450"/>
              <a:ext cx="71450" cy="25000"/>
            </a:xfrm>
            <a:custGeom>
              <a:avLst/>
              <a:ahLst/>
              <a:rect l="l" t="t" r="r" b="b"/>
              <a:pathLst>
                <a:path w="2858" h="1000" extrusionOk="0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5" name="Google Shape;353;g191abe3b490_12_4485"/>
            <p:cNvSpPr/>
            <p:nvPr/>
          </p:nvSpPr>
          <p:spPr>
            <a:xfrm>
              <a:off x="2908375" y="3006300"/>
              <a:ext cx="34975" cy="66250"/>
            </a:xfrm>
            <a:custGeom>
              <a:avLst/>
              <a:ahLst/>
              <a:rect l="l" t="t" r="r" b="b"/>
              <a:pathLst>
                <a:path w="1399" h="2650" extrusionOk="0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6" name="Google Shape;354;g191abe3b490_12_4485"/>
            <p:cNvSpPr/>
            <p:nvPr/>
          </p:nvSpPr>
          <p:spPr>
            <a:xfrm>
              <a:off x="3061125" y="2992700"/>
              <a:ext cx="25100" cy="70725"/>
            </a:xfrm>
            <a:custGeom>
              <a:avLst/>
              <a:ahLst/>
              <a:rect l="l" t="t" r="r" b="b"/>
              <a:pathLst>
                <a:path w="1004" h="2829" extrusionOk="0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7" name="Google Shape;355;g191abe3b490_12_4485"/>
            <p:cNvSpPr/>
            <p:nvPr/>
          </p:nvSpPr>
          <p:spPr>
            <a:xfrm>
              <a:off x="3150775" y="3105525"/>
              <a:ext cx="66900" cy="34650"/>
            </a:xfrm>
            <a:custGeom>
              <a:avLst/>
              <a:ahLst/>
              <a:rect l="l" t="t" r="r" b="b"/>
              <a:pathLst>
                <a:path w="2676" h="1386" extrusionOk="0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8" name="Google Shape;356;g191abe3b490_12_4485"/>
            <p:cNvSpPr/>
            <p:nvPr/>
          </p:nvSpPr>
          <p:spPr>
            <a:xfrm>
              <a:off x="2741200" y="3020100"/>
              <a:ext cx="98050" cy="297125"/>
            </a:xfrm>
            <a:custGeom>
              <a:avLst/>
              <a:ahLst/>
              <a:rect l="l" t="t" r="r" b="b"/>
              <a:pathLst>
                <a:path w="3922" h="11885" extrusionOk="0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79" name="Google Shape;357;g191abe3b490_12_4485"/>
            <p:cNvSpPr/>
            <p:nvPr/>
          </p:nvSpPr>
          <p:spPr>
            <a:xfrm>
              <a:off x="2855950" y="2978300"/>
              <a:ext cx="46375" cy="26625"/>
            </a:xfrm>
            <a:custGeom>
              <a:avLst/>
              <a:ahLst/>
              <a:rect l="l" t="t" r="r" b="b"/>
              <a:pathLst>
                <a:path w="1855" h="1065" extrusionOk="0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0" name="Google Shape;358;g191abe3b490_12_4485"/>
            <p:cNvSpPr/>
            <p:nvPr/>
          </p:nvSpPr>
          <p:spPr>
            <a:xfrm>
              <a:off x="2899250" y="3041375"/>
              <a:ext cx="419075" cy="409675"/>
            </a:xfrm>
            <a:custGeom>
              <a:avLst/>
              <a:ahLst/>
              <a:rect l="l" t="t" r="r" b="b"/>
              <a:pathLst>
                <a:path w="16763" h="16387" extrusionOk="0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1" name="Google Shape;359;g191abe3b490_12_4485"/>
            <p:cNvSpPr/>
            <p:nvPr/>
          </p:nvSpPr>
          <p:spPr>
            <a:xfrm>
              <a:off x="3022350" y="3076325"/>
              <a:ext cx="44875" cy="169050"/>
            </a:xfrm>
            <a:custGeom>
              <a:avLst/>
              <a:ahLst/>
              <a:rect l="l" t="t" r="r" b="b"/>
              <a:pathLst>
                <a:path w="1795" h="6762" extrusionOk="0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2" name="Google Shape;360;g191abe3b490_12_4485"/>
            <p:cNvSpPr/>
            <p:nvPr/>
          </p:nvSpPr>
          <p:spPr>
            <a:xfrm>
              <a:off x="3001850" y="3037575"/>
              <a:ext cx="36500" cy="179350"/>
            </a:xfrm>
            <a:custGeom>
              <a:avLst/>
              <a:ahLst/>
              <a:rect l="l" t="t" r="r" b="b"/>
              <a:pathLst>
                <a:path w="1460" h="7174" extrusionOk="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3" name="Google Shape;361;g191abe3b490_12_4485"/>
            <p:cNvSpPr/>
            <p:nvPr/>
          </p:nvSpPr>
          <p:spPr>
            <a:xfrm>
              <a:off x="3022350" y="3037575"/>
              <a:ext cx="16000" cy="162625"/>
            </a:xfrm>
            <a:custGeom>
              <a:avLst/>
              <a:ahLst/>
              <a:rect l="l" t="t" r="r" b="b"/>
              <a:pathLst>
                <a:path w="640" h="6505" extrusionOk="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4" name="Google Shape;362;g191abe3b490_12_4485"/>
            <p:cNvSpPr/>
            <p:nvPr/>
          </p:nvSpPr>
          <p:spPr>
            <a:xfrm>
              <a:off x="2986650" y="3190225"/>
              <a:ext cx="63150" cy="52375"/>
            </a:xfrm>
            <a:custGeom>
              <a:avLst/>
              <a:ahLst/>
              <a:rect l="l" t="t" r="r" b="b"/>
              <a:pathLst>
                <a:path w="2526" h="2095" extrusionOk="0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5" name="Google Shape;363;g191abe3b490_12_4485"/>
            <p:cNvSpPr/>
            <p:nvPr/>
          </p:nvSpPr>
          <p:spPr>
            <a:xfrm>
              <a:off x="2980225" y="3188675"/>
              <a:ext cx="65725" cy="55650"/>
            </a:xfrm>
            <a:custGeom>
              <a:avLst/>
              <a:ahLst/>
              <a:rect l="l" t="t" r="r" b="b"/>
              <a:pathLst>
                <a:path w="2629" h="2226" extrusionOk="0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6" name="Google Shape;364;g191abe3b490_12_4485"/>
            <p:cNvSpPr/>
            <p:nvPr/>
          </p:nvSpPr>
          <p:spPr>
            <a:xfrm>
              <a:off x="2994250" y="3196900"/>
              <a:ext cx="47525" cy="39125"/>
            </a:xfrm>
            <a:custGeom>
              <a:avLst/>
              <a:ahLst/>
              <a:rect l="l" t="t" r="r" b="b"/>
              <a:pathLst>
                <a:path w="1901" h="1565" extrusionOk="0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7" name="Google Shape;365;g191abe3b490_12_4485"/>
            <p:cNvSpPr/>
            <p:nvPr/>
          </p:nvSpPr>
          <p:spPr>
            <a:xfrm>
              <a:off x="2200150" y="3571575"/>
              <a:ext cx="484075" cy="399450"/>
            </a:xfrm>
            <a:custGeom>
              <a:avLst/>
              <a:ahLst/>
              <a:rect l="l" t="t" r="r" b="b"/>
              <a:pathLst>
                <a:path w="19363" h="15978" extrusionOk="0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8" name="Google Shape;366;g191abe3b490_12_4485"/>
            <p:cNvSpPr/>
            <p:nvPr/>
          </p:nvSpPr>
          <p:spPr>
            <a:xfrm>
              <a:off x="2395450" y="3724500"/>
              <a:ext cx="115525" cy="121625"/>
            </a:xfrm>
            <a:custGeom>
              <a:avLst/>
              <a:ahLst/>
              <a:rect l="l" t="t" r="r" b="b"/>
              <a:pathLst>
                <a:path w="4621" h="4865" extrusionOk="0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89" name="Google Shape;367;g191abe3b490_12_4485"/>
            <p:cNvSpPr/>
            <p:nvPr/>
          </p:nvSpPr>
          <p:spPr>
            <a:xfrm>
              <a:off x="1582350" y="3302775"/>
              <a:ext cx="367075" cy="321450"/>
            </a:xfrm>
            <a:custGeom>
              <a:avLst/>
              <a:ahLst/>
              <a:rect l="l" t="t" r="r" b="b"/>
              <a:pathLst>
                <a:path w="14683" h="12858" extrusionOk="0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0" name="Google Shape;368;g191abe3b490_12_4485"/>
            <p:cNvSpPr/>
            <p:nvPr/>
          </p:nvSpPr>
          <p:spPr>
            <a:xfrm>
              <a:off x="1583875" y="3292125"/>
              <a:ext cx="368575" cy="322225"/>
            </a:xfrm>
            <a:custGeom>
              <a:avLst/>
              <a:ahLst/>
              <a:rect l="l" t="t" r="r" b="b"/>
              <a:pathLst>
                <a:path w="14743" h="12889" extrusionOk="0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1" name="Google Shape;369;g191abe3b490_12_4485"/>
            <p:cNvSpPr/>
            <p:nvPr/>
          </p:nvSpPr>
          <p:spPr>
            <a:xfrm>
              <a:off x="1599075" y="3311125"/>
              <a:ext cx="337425" cy="285750"/>
            </a:xfrm>
            <a:custGeom>
              <a:avLst/>
              <a:ahLst/>
              <a:rect l="l" t="t" r="r" b="b"/>
              <a:pathLst>
                <a:path w="13497" h="11430" extrusionOk="0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2" name="Google Shape;370;g191abe3b490_12_4485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ah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3" name="Google Shape;371;g191abe3b490_12_4485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ah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4" name="Google Shape;372;g191abe3b490_12_4485"/>
            <p:cNvSpPr/>
            <p:nvPr/>
          </p:nvSpPr>
          <p:spPr>
            <a:xfrm>
              <a:off x="1654550" y="3439550"/>
              <a:ext cx="281950" cy="157325"/>
            </a:xfrm>
            <a:custGeom>
              <a:avLst/>
              <a:ahLst/>
              <a:rect l="l" t="t" r="r" b="b"/>
              <a:pathLst>
                <a:path w="11278" h="6293" extrusionOk="0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5" name="Google Shape;373;g191abe3b490_12_4485"/>
            <p:cNvSpPr/>
            <p:nvPr/>
          </p:nvSpPr>
          <p:spPr>
            <a:xfrm>
              <a:off x="1750300" y="3383100"/>
              <a:ext cx="55100" cy="46125"/>
            </a:xfrm>
            <a:custGeom>
              <a:avLst/>
              <a:ahLst/>
              <a:rect l="l" t="t" r="r" b="b"/>
              <a:pathLst>
                <a:path w="2204" h="1845" extrusionOk="0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6" name="Google Shape;374;g191abe3b490_12_4485"/>
            <p:cNvSpPr/>
            <p:nvPr/>
          </p:nvSpPr>
          <p:spPr>
            <a:xfrm>
              <a:off x="1735850" y="3083150"/>
              <a:ext cx="499275" cy="411125"/>
            </a:xfrm>
            <a:custGeom>
              <a:avLst/>
              <a:ahLst/>
              <a:rect l="l" t="t" r="r" b="b"/>
              <a:pathLst>
                <a:path w="19971" h="16445" extrusionOk="0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7" name="Google Shape;375;g191abe3b490_12_4485"/>
            <p:cNvSpPr/>
            <p:nvPr/>
          </p:nvSpPr>
          <p:spPr>
            <a:xfrm>
              <a:off x="1734350" y="3082400"/>
              <a:ext cx="501550" cy="412650"/>
            </a:xfrm>
            <a:custGeom>
              <a:avLst/>
              <a:ahLst/>
              <a:rect l="l" t="t" r="r" b="b"/>
              <a:pathLst>
                <a:path w="20062" h="16506" extrusionOk="0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8" name="Google Shape;376;g191abe3b490_12_4485"/>
            <p:cNvSpPr/>
            <p:nvPr/>
          </p:nvSpPr>
          <p:spPr>
            <a:xfrm>
              <a:off x="1753350" y="3108250"/>
              <a:ext cx="463550" cy="360950"/>
            </a:xfrm>
            <a:custGeom>
              <a:avLst/>
              <a:ahLst/>
              <a:rect l="l" t="t" r="r" b="b"/>
              <a:pathLst>
                <a:path w="18542" h="14438" extrusionOk="0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99" name="Google Shape;377;g191abe3b490_12_4485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ah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0" name="Google Shape;378;g191abe3b490_12_4485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ah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1" name="Google Shape;379;g191abe3b490_12_4485"/>
            <p:cNvSpPr/>
            <p:nvPr/>
          </p:nvSpPr>
          <p:spPr>
            <a:xfrm>
              <a:off x="1776900" y="3253375"/>
              <a:ext cx="440000" cy="216600"/>
            </a:xfrm>
            <a:custGeom>
              <a:avLst/>
              <a:ahLst/>
              <a:rect l="l" t="t" r="r" b="b"/>
              <a:pathLst>
                <a:path w="17600" h="8664" extrusionOk="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2" name="Google Shape;380;g191abe3b490_12_4485"/>
            <p:cNvSpPr/>
            <p:nvPr/>
          </p:nvSpPr>
          <p:spPr>
            <a:xfrm>
              <a:off x="1969150" y="3186400"/>
              <a:ext cx="82175" cy="69625"/>
            </a:xfrm>
            <a:custGeom>
              <a:avLst/>
              <a:ahLst/>
              <a:rect l="l" t="t" r="r" b="b"/>
              <a:pathLst>
                <a:path w="3287" h="2785" extrusionOk="0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3" name="Google Shape;381;g191abe3b490_12_4485"/>
            <p:cNvSpPr/>
            <p:nvPr/>
          </p:nvSpPr>
          <p:spPr>
            <a:xfrm>
              <a:off x="991175" y="3562625"/>
              <a:ext cx="329050" cy="313875"/>
            </a:xfrm>
            <a:custGeom>
              <a:avLst/>
              <a:ahLst/>
              <a:rect l="l" t="t" r="r" b="b"/>
              <a:pathLst>
                <a:path w="13162" h="12555" extrusionOk="0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4" name="Google Shape;382;g191abe3b490_12_4485"/>
            <p:cNvSpPr/>
            <p:nvPr/>
          </p:nvSpPr>
          <p:spPr>
            <a:xfrm>
              <a:off x="1111225" y="3702175"/>
              <a:ext cx="150500" cy="160650"/>
            </a:xfrm>
            <a:custGeom>
              <a:avLst/>
              <a:ahLst/>
              <a:rect l="l" t="t" r="r" b="b"/>
              <a:pathLst>
                <a:path w="6020" h="6426" extrusionOk="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5" name="Google Shape;383;g191abe3b490_12_4485"/>
            <p:cNvSpPr/>
            <p:nvPr/>
          </p:nvSpPr>
          <p:spPr>
            <a:xfrm>
              <a:off x="1165175" y="3849750"/>
              <a:ext cx="118575" cy="46675"/>
            </a:xfrm>
            <a:custGeom>
              <a:avLst/>
              <a:ahLst/>
              <a:rect l="l" t="t" r="r" b="b"/>
              <a:pathLst>
                <a:path w="4743" h="1867" extrusionOk="0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6" name="Google Shape;384;g191abe3b490_12_4485"/>
            <p:cNvSpPr/>
            <p:nvPr/>
          </p:nvSpPr>
          <p:spPr>
            <a:xfrm>
              <a:off x="1168625" y="3870775"/>
              <a:ext cx="124125" cy="69850"/>
            </a:xfrm>
            <a:custGeom>
              <a:avLst/>
              <a:ahLst/>
              <a:rect l="l" t="t" r="r" b="b"/>
              <a:pathLst>
                <a:path w="4965" h="2794" extrusionOk="0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7" name="Google Shape;385;g191abe3b490_12_4485"/>
            <p:cNvSpPr/>
            <p:nvPr/>
          </p:nvSpPr>
          <p:spPr>
            <a:xfrm>
              <a:off x="1042075" y="3604150"/>
              <a:ext cx="65375" cy="174475"/>
            </a:xfrm>
            <a:custGeom>
              <a:avLst/>
              <a:ahLst/>
              <a:rect l="l" t="t" r="r" b="b"/>
              <a:pathLst>
                <a:path w="2615" h="6979" extrusionOk="0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8" name="Google Shape;386;g191abe3b490_12_4485"/>
            <p:cNvSpPr/>
            <p:nvPr/>
          </p:nvSpPr>
          <p:spPr>
            <a:xfrm>
              <a:off x="1120350" y="3582675"/>
              <a:ext cx="34975" cy="19550"/>
            </a:xfrm>
            <a:custGeom>
              <a:avLst/>
              <a:ahLst/>
              <a:rect l="l" t="t" r="r" b="b"/>
              <a:pathLst>
                <a:path w="1399" h="782" extrusionOk="0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09" name="Google Shape;387;g191abe3b490_12_4485"/>
            <p:cNvSpPr/>
            <p:nvPr/>
          </p:nvSpPr>
          <p:spPr>
            <a:xfrm>
              <a:off x="1222175" y="3922650"/>
              <a:ext cx="47900" cy="17700"/>
            </a:xfrm>
            <a:custGeom>
              <a:avLst/>
              <a:ahLst/>
              <a:rect l="l" t="t" r="r" b="b"/>
              <a:pathLst>
                <a:path w="1916" h="708" extrusionOk="0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0" name="Google Shape;388;g191abe3b490_12_4485"/>
            <p:cNvSpPr/>
            <p:nvPr/>
          </p:nvSpPr>
          <p:spPr>
            <a:xfrm>
              <a:off x="1194825" y="3889325"/>
              <a:ext cx="82075" cy="25250"/>
            </a:xfrm>
            <a:custGeom>
              <a:avLst/>
              <a:ahLst/>
              <a:rect l="l" t="t" r="r" b="b"/>
              <a:pathLst>
                <a:path w="3283" h="1010" extrusionOk="0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1" name="Google Shape;389;g191abe3b490_12_4485"/>
            <p:cNvSpPr/>
            <p:nvPr/>
          </p:nvSpPr>
          <p:spPr>
            <a:xfrm>
              <a:off x="1206225" y="3903075"/>
              <a:ext cx="67650" cy="22075"/>
            </a:xfrm>
            <a:custGeom>
              <a:avLst/>
              <a:ahLst/>
              <a:rect l="l" t="t" r="r" b="b"/>
              <a:pathLst>
                <a:path w="2706" h="883" extrusionOk="0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2" name="Google Shape;390;g191abe3b490_12_4485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ah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3" name="Google Shape;391;g191abe3b490_12_4485"/>
            <p:cNvSpPr/>
            <p:nvPr/>
          </p:nvSpPr>
          <p:spPr>
            <a:xfrm>
              <a:off x="3222200" y="2966275"/>
              <a:ext cx="1224225" cy="922125"/>
            </a:xfrm>
            <a:custGeom>
              <a:avLst/>
              <a:ahLst/>
              <a:rect l="l" t="t" r="r" b="b"/>
              <a:pathLst>
                <a:path w="48969" h="36885" extrusionOk="0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4" name="Google Shape;392;g191abe3b490_12_4485"/>
            <p:cNvSpPr/>
            <p:nvPr/>
          </p:nvSpPr>
          <p:spPr>
            <a:xfrm>
              <a:off x="3571750" y="3108175"/>
              <a:ext cx="769050" cy="548450"/>
            </a:xfrm>
            <a:custGeom>
              <a:avLst/>
              <a:ahLst/>
              <a:rect l="l" t="t" r="r" b="b"/>
              <a:pathLst>
                <a:path w="30762" h="21938" extrusionOk="0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5" name="Google Shape;393;g191abe3b490_12_4485"/>
            <p:cNvSpPr/>
            <p:nvPr/>
          </p:nvSpPr>
          <p:spPr>
            <a:xfrm>
              <a:off x="6102200" y="3118875"/>
              <a:ext cx="243200" cy="257625"/>
            </a:xfrm>
            <a:custGeom>
              <a:avLst/>
              <a:ahLst/>
              <a:rect l="l" t="t" r="r" b="b"/>
              <a:pathLst>
                <a:path w="9728" h="10305" extrusionOk="0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6" name="Google Shape;394;g191abe3b490_12_4485"/>
            <p:cNvSpPr/>
            <p:nvPr/>
          </p:nvSpPr>
          <p:spPr>
            <a:xfrm>
              <a:off x="6206300" y="3294400"/>
              <a:ext cx="396700" cy="294125"/>
            </a:xfrm>
            <a:custGeom>
              <a:avLst/>
              <a:ahLst/>
              <a:rect l="l" t="t" r="r" b="b"/>
              <a:pathLst>
                <a:path w="15868" h="11765" extrusionOk="0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7" name="Google Shape;395;g191abe3b490_12_4485"/>
            <p:cNvSpPr/>
            <p:nvPr/>
          </p:nvSpPr>
          <p:spPr>
            <a:xfrm>
              <a:off x="6323325" y="3469225"/>
              <a:ext cx="25875" cy="24100"/>
            </a:xfrm>
            <a:custGeom>
              <a:avLst/>
              <a:ahLst/>
              <a:rect l="l" t="t" r="r" b="b"/>
              <a:pathLst>
                <a:path w="1035" h="964" extrusionOk="0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8" name="Google Shape;396;g191abe3b490_12_4485"/>
            <p:cNvSpPr/>
            <p:nvPr/>
          </p:nvSpPr>
          <p:spPr>
            <a:xfrm>
              <a:off x="6324100" y="3420300"/>
              <a:ext cx="278900" cy="168225"/>
            </a:xfrm>
            <a:custGeom>
              <a:avLst/>
              <a:ahLst/>
              <a:rect l="l" t="t" r="r" b="b"/>
              <a:pathLst>
                <a:path w="11156" h="6729" extrusionOk="0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19" name="Google Shape;397;g191abe3b490_12_4485"/>
            <p:cNvSpPr/>
            <p:nvPr/>
          </p:nvSpPr>
          <p:spPr>
            <a:xfrm>
              <a:off x="6401600" y="3430825"/>
              <a:ext cx="19775" cy="30025"/>
            </a:xfrm>
            <a:custGeom>
              <a:avLst/>
              <a:ahLst/>
              <a:rect l="l" t="t" r="r" b="b"/>
              <a:pathLst>
                <a:path w="791" h="1201" extrusionOk="0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0" name="Google Shape;398;g191abe3b490_12_4485"/>
            <p:cNvSpPr/>
            <p:nvPr/>
          </p:nvSpPr>
          <p:spPr>
            <a:xfrm>
              <a:off x="6445000" y="3425800"/>
              <a:ext cx="11350" cy="30550"/>
            </a:xfrm>
            <a:custGeom>
              <a:avLst/>
              <a:ahLst/>
              <a:rect l="l" t="t" r="r" b="b"/>
              <a:pathLst>
                <a:path w="454" h="1222" extrusionOk="0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1" name="Google Shape;399;g191abe3b490_12_4485"/>
            <p:cNvSpPr/>
            <p:nvPr/>
          </p:nvSpPr>
          <p:spPr>
            <a:xfrm>
              <a:off x="6482950" y="3421250"/>
              <a:ext cx="9875" cy="28425"/>
            </a:xfrm>
            <a:custGeom>
              <a:avLst/>
              <a:ahLst/>
              <a:rect l="l" t="t" r="r" b="b"/>
              <a:pathLst>
                <a:path w="395" h="1137" extrusionOk="0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2" name="Google Shape;400;g191abe3b490_12_4485"/>
            <p:cNvSpPr/>
            <p:nvPr/>
          </p:nvSpPr>
          <p:spPr>
            <a:xfrm>
              <a:off x="6371200" y="3400250"/>
              <a:ext cx="28150" cy="18875"/>
            </a:xfrm>
            <a:custGeom>
              <a:avLst/>
              <a:ahLst/>
              <a:rect l="l" t="t" r="r" b="b"/>
              <a:pathLst>
                <a:path w="1126" h="755" extrusionOk="0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3" name="Google Shape;401;g191abe3b490_12_4485"/>
            <p:cNvSpPr/>
            <p:nvPr/>
          </p:nvSpPr>
          <p:spPr>
            <a:xfrm>
              <a:off x="6332450" y="3367050"/>
              <a:ext cx="50950" cy="18575"/>
            </a:xfrm>
            <a:custGeom>
              <a:avLst/>
              <a:ahLst/>
              <a:rect l="l" t="t" r="r" b="b"/>
              <a:pathLst>
                <a:path w="2038" h="743" extrusionOk="0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4" name="Google Shape;402;g191abe3b490_12_4485"/>
            <p:cNvSpPr/>
            <p:nvPr/>
          </p:nvSpPr>
          <p:spPr>
            <a:xfrm>
              <a:off x="6362075" y="3325950"/>
              <a:ext cx="25875" cy="49900"/>
            </a:xfrm>
            <a:custGeom>
              <a:avLst/>
              <a:ahLst/>
              <a:rect l="l" t="t" r="r" b="b"/>
              <a:pathLst>
                <a:path w="1035" h="1996" extrusionOk="0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5" name="Google Shape;403;g191abe3b490_12_4485"/>
            <p:cNvSpPr/>
            <p:nvPr/>
          </p:nvSpPr>
          <p:spPr>
            <a:xfrm>
              <a:off x="5805075" y="2586200"/>
              <a:ext cx="528150" cy="772825"/>
            </a:xfrm>
            <a:custGeom>
              <a:avLst/>
              <a:ahLst/>
              <a:rect l="l" t="t" r="r" b="b"/>
              <a:pathLst>
                <a:path w="21126" h="30913" extrusionOk="0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6" name="Google Shape;404;g191abe3b490_12_4485"/>
            <p:cNvSpPr/>
            <p:nvPr/>
          </p:nvSpPr>
          <p:spPr>
            <a:xfrm>
              <a:off x="5808125" y="2704725"/>
              <a:ext cx="25850" cy="104150"/>
            </a:xfrm>
            <a:custGeom>
              <a:avLst/>
              <a:ahLst/>
              <a:rect l="l" t="t" r="r" b="b"/>
              <a:pathLst>
                <a:path w="1034" h="4166" extrusionOk="0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7" name="Google Shape;405;g191abe3b490_12_4485"/>
            <p:cNvSpPr/>
            <p:nvPr/>
          </p:nvSpPr>
          <p:spPr>
            <a:xfrm>
              <a:off x="5791400" y="2706250"/>
              <a:ext cx="21300" cy="103375"/>
            </a:xfrm>
            <a:custGeom>
              <a:avLst/>
              <a:ahLst/>
              <a:rect l="l" t="t" r="r" b="b"/>
              <a:pathLst>
                <a:path w="852" h="4135" extrusionOk="0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8" name="Google Shape;406;g191abe3b490_12_4485"/>
            <p:cNvSpPr/>
            <p:nvPr/>
          </p:nvSpPr>
          <p:spPr>
            <a:xfrm>
              <a:off x="3957025" y="2748800"/>
              <a:ext cx="726475" cy="988650"/>
            </a:xfrm>
            <a:custGeom>
              <a:avLst/>
              <a:ahLst/>
              <a:rect l="l" t="t" r="r" b="b"/>
              <a:pathLst>
                <a:path w="29059" h="39546" extrusionOk="0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29" name="Google Shape;407;g191abe3b490_12_4485"/>
            <p:cNvSpPr/>
            <p:nvPr/>
          </p:nvSpPr>
          <p:spPr>
            <a:xfrm>
              <a:off x="4272375" y="2368675"/>
              <a:ext cx="2472725" cy="1291275"/>
            </a:xfrm>
            <a:custGeom>
              <a:avLst/>
              <a:ahLst/>
              <a:rect l="l" t="t" r="r" b="b"/>
              <a:pathLst>
                <a:path w="98909" h="51651" extrusionOk="0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0" name="Google Shape;408;g191abe3b490_12_4485"/>
            <p:cNvSpPr/>
            <p:nvPr/>
          </p:nvSpPr>
          <p:spPr>
            <a:xfrm>
              <a:off x="4286050" y="2365825"/>
              <a:ext cx="2410425" cy="1295650"/>
            </a:xfrm>
            <a:custGeom>
              <a:avLst/>
              <a:ahLst/>
              <a:rect l="l" t="t" r="r" b="b"/>
              <a:pathLst>
                <a:path w="96417" h="51826" extrusionOk="0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1" name="Google Shape;409;g191abe3b490_12_4485"/>
            <p:cNvSpPr/>
            <p:nvPr/>
          </p:nvSpPr>
          <p:spPr>
            <a:xfrm>
              <a:off x="4468425" y="3510225"/>
              <a:ext cx="1002325" cy="632250"/>
            </a:xfrm>
            <a:custGeom>
              <a:avLst/>
              <a:ahLst/>
              <a:rect l="l" t="t" r="r" b="b"/>
              <a:pathLst>
                <a:path w="40093" h="25290" extrusionOk="0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2" name="Google Shape;410;g191abe3b490_12_4485"/>
            <p:cNvSpPr/>
            <p:nvPr/>
          </p:nvSpPr>
          <p:spPr>
            <a:xfrm>
              <a:off x="4161450" y="2261975"/>
              <a:ext cx="1093500" cy="501300"/>
            </a:xfrm>
            <a:custGeom>
              <a:avLst/>
              <a:ahLst/>
              <a:rect l="l" t="t" r="r" b="b"/>
              <a:pathLst>
                <a:path w="43740" h="20052" extrusionOk="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3" name="Google Shape;411;g191abe3b490_12_4485"/>
            <p:cNvSpPr/>
            <p:nvPr/>
          </p:nvSpPr>
          <p:spPr>
            <a:xfrm>
              <a:off x="6134875" y="2353600"/>
              <a:ext cx="942300" cy="956800"/>
            </a:xfrm>
            <a:custGeom>
              <a:avLst/>
              <a:ahLst/>
              <a:rect l="l" t="t" r="r" b="b"/>
              <a:pathLst>
                <a:path w="37692" h="38272" extrusionOk="0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4" name="Google Shape;412;g191abe3b490_12_4485"/>
            <p:cNvSpPr/>
            <p:nvPr/>
          </p:nvSpPr>
          <p:spPr>
            <a:xfrm>
              <a:off x="4230600" y="3438775"/>
              <a:ext cx="149700" cy="168750"/>
            </a:xfrm>
            <a:custGeom>
              <a:avLst/>
              <a:ahLst/>
              <a:rect l="l" t="t" r="r" b="b"/>
              <a:pathLst>
                <a:path w="5988" h="6750" extrusionOk="0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5" name="Google Shape;413;g191abe3b490_12_4485"/>
            <p:cNvSpPr/>
            <p:nvPr/>
          </p:nvSpPr>
          <p:spPr>
            <a:xfrm>
              <a:off x="4479075" y="2635575"/>
              <a:ext cx="2598100" cy="915700"/>
            </a:xfrm>
            <a:custGeom>
              <a:avLst/>
              <a:ahLst/>
              <a:rect l="l" t="t" r="r" b="b"/>
              <a:pathLst>
                <a:path w="103924" h="36628" extrusionOk="0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6" name="Google Shape;414;g191abe3b490_12_4485"/>
            <p:cNvSpPr/>
            <p:nvPr/>
          </p:nvSpPr>
          <p:spPr>
            <a:xfrm>
              <a:off x="5314950" y="2553525"/>
              <a:ext cx="237125" cy="932400"/>
            </a:xfrm>
            <a:custGeom>
              <a:avLst/>
              <a:ahLst/>
              <a:rect l="l" t="t" r="r" b="b"/>
              <a:pathLst>
                <a:path w="9485" h="37296" extrusionOk="0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7" name="Google Shape;415;g191abe3b490_12_4485"/>
            <p:cNvSpPr/>
            <p:nvPr/>
          </p:nvSpPr>
          <p:spPr>
            <a:xfrm>
              <a:off x="4085450" y="2986750"/>
              <a:ext cx="1103375" cy="309200"/>
            </a:xfrm>
            <a:custGeom>
              <a:avLst/>
              <a:ahLst/>
              <a:rect l="l" t="t" r="r" b="b"/>
              <a:pathLst>
                <a:path w="44135" h="12368" extrusionOk="0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8" name="Google Shape;416;g191abe3b490_12_4485"/>
            <p:cNvSpPr/>
            <p:nvPr/>
          </p:nvSpPr>
          <p:spPr>
            <a:xfrm>
              <a:off x="5631825" y="2669775"/>
              <a:ext cx="483325" cy="449125"/>
            </a:xfrm>
            <a:custGeom>
              <a:avLst/>
              <a:ahLst/>
              <a:rect l="l" t="t" r="r" b="b"/>
              <a:pathLst>
                <a:path w="19333" h="17965" extrusionOk="0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39" name="Google Shape;417;g191abe3b490_12_4485"/>
            <p:cNvSpPr/>
            <p:nvPr/>
          </p:nvSpPr>
          <p:spPr>
            <a:xfrm>
              <a:off x="5613600" y="2668275"/>
              <a:ext cx="501550" cy="452150"/>
            </a:xfrm>
            <a:custGeom>
              <a:avLst/>
              <a:ahLst/>
              <a:rect l="l" t="t" r="r" b="b"/>
              <a:pathLst>
                <a:path w="20062" h="18086" extrusionOk="0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0" name="Google Shape;418;g191abe3b490_12_4485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ah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1" name="Google Shape;419;g191abe3b490_12_4485"/>
            <p:cNvSpPr/>
            <p:nvPr/>
          </p:nvSpPr>
          <p:spPr>
            <a:xfrm>
              <a:off x="2279175" y="3340825"/>
              <a:ext cx="780450" cy="411175"/>
            </a:xfrm>
            <a:custGeom>
              <a:avLst/>
              <a:ahLst/>
              <a:rect l="l" t="t" r="r" b="b"/>
              <a:pathLst>
                <a:path w="31218" h="16447" extrusionOk="0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2" name="Google Shape;420;g191abe3b490_12_4485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ah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3" name="Google Shape;421;g191abe3b490_12_4485"/>
            <p:cNvSpPr/>
            <p:nvPr/>
          </p:nvSpPr>
          <p:spPr>
            <a:xfrm>
              <a:off x="1446350" y="3646125"/>
              <a:ext cx="547900" cy="360325"/>
            </a:xfrm>
            <a:custGeom>
              <a:avLst/>
              <a:ahLst/>
              <a:rect l="l" t="t" r="r" b="b"/>
              <a:pathLst>
                <a:path w="21916" h="14413" extrusionOk="0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4" name="Google Shape;422;g191abe3b490_12_4485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ah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5" name="Google Shape;423;g191abe3b490_12_4485"/>
            <p:cNvSpPr/>
            <p:nvPr/>
          </p:nvSpPr>
          <p:spPr>
            <a:xfrm>
              <a:off x="847550" y="3864550"/>
              <a:ext cx="160300" cy="108125"/>
            </a:xfrm>
            <a:custGeom>
              <a:avLst/>
              <a:ahLst/>
              <a:rect l="l" t="t" r="r" b="b"/>
              <a:pathLst>
                <a:path w="6412" h="4325" extrusionOk="0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6" name="Google Shape;424;g191abe3b490_12_4485"/>
            <p:cNvSpPr/>
            <p:nvPr/>
          </p:nvSpPr>
          <p:spPr>
            <a:xfrm>
              <a:off x="4295950" y="2225800"/>
              <a:ext cx="829825" cy="450450"/>
            </a:xfrm>
            <a:custGeom>
              <a:avLst/>
              <a:ahLst/>
              <a:rect l="l" t="t" r="r" b="b"/>
              <a:pathLst>
                <a:path w="33193" h="18018" extrusionOk="0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7" name="Google Shape;425;g191abe3b490_12_4485"/>
            <p:cNvSpPr/>
            <p:nvPr/>
          </p:nvSpPr>
          <p:spPr>
            <a:xfrm>
              <a:off x="5761775" y="3438025"/>
              <a:ext cx="217350" cy="244725"/>
            </a:xfrm>
            <a:custGeom>
              <a:avLst/>
              <a:ahLst/>
              <a:rect l="l" t="t" r="r" b="b"/>
              <a:pathLst>
                <a:path w="8694" h="9789" extrusionOk="0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8" name="Google Shape;426;g191abe3b490_12_4485"/>
            <p:cNvSpPr/>
            <p:nvPr/>
          </p:nvSpPr>
          <p:spPr>
            <a:xfrm>
              <a:off x="5831675" y="3629525"/>
              <a:ext cx="377700" cy="286500"/>
            </a:xfrm>
            <a:custGeom>
              <a:avLst/>
              <a:ahLst/>
              <a:rect l="l" t="t" r="r" b="b"/>
              <a:pathLst>
                <a:path w="15108" h="11460" extrusionOk="0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49" name="Google Shape;427;g191abe3b490_12_4485"/>
            <p:cNvSpPr/>
            <p:nvPr/>
          </p:nvSpPr>
          <p:spPr>
            <a:xfrm>
              <a:off x="5923625" y="3799650"/>
              <a:ext cx="26625" cy="23700"/>
            </a:xfrm>
            <a:custGeom>
              <a:avLst/>
              <a:ahLst/>
              <a:rect l="l" t="t" r="r" b="b"/>
              <a:pathLst>
                <a:path w="1065" h="948" extrusionOk="0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0" name="Google Shape;428;g191abe3b490_12_4485"/>
            <p:cNvSpPr/>
            <p:nvPr/>
          </p:nvSpPr>
          <p:spPr>
            <a:xfrm>
              <a:off x="5907675" y="3802775"/>
              <a:ext cx="301700" cy="113250"/>
            </a:xfrm>
            <a:custGeom>
              <a:avLst/>
              <a:ahLst/>
              <a:rect l="l" t="t" r="r" b="b"/>
              <a:pathLst>
                <a:path w="12068" h="4530" extrusionOk="0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1" name="Google Shape;429;g191abe3b490_12_4485"/>
            <p:cNvSpPr/>
            <p:nvPr/>
          </p:nvSpPr>
          <p:spPr>
            <a:xfrm>
              <a:off x="6007225" y="3779050"/>
              <a:ext cx="22825" cy="26800"/>
            </a:xfrm>
            <a:custGeom>
              <a:avLst/>
              <a:ahLst/>
              <a:rect l="l" t="t" r="r" b="b"/>
              <a:pathLst>
                <a:path w="913" h="1072" extrusionOk="0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2" name="Google Shape;430;g191abe3b490_12_4485"/>
            <p:cNvSpPr/>
            <p:nvPr/>
          </p:nvSpPr>
          <p:spPr>
            <a:xfrm>
              <a:off x="6049775" y="3781175"/>
              <a:ext cx="16750" cy="29225"/>
            </a:xfrm>
            <a:custGeom>
              <a:avLst/>
              <a:ahLst/>
              <a:rect l="l" t="t" r="r" b="b"/>
              <a:pathLst>
                <a:path w="670" h="1169" extrusionOk="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3" name="Google Shape;431;g191abe3b490_12_4485"/>
            <p:cNvSpPr/>
            <p:nvPr/>
          </p:nvSpPr>
          <p:spPr>
            <a:xfrm>
              <a:off x="6090075" y="3783700"/>
              <a:ext cx="9125" cy="29050"/>
            </a:xfrm>
            <a:custGeom>
              <a:avLst/>
              <a:ahLst/>
              <a:rect l="l" t="t" r="r" b="b"/>
              <a:pathLst>
                <a:path w="365" h="1162" extrusionOk="0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4" name="Google Shape;432;g191abe3b490_12_4485"/>
            <p:cNvSpPr/>
            <p:nvPr/>
          </p:nvSpPr>
          <p:spPr>
            <a:xfrm>
              <a:off x="5984425" y="3743700"/>
              <a:ext cx="31175" cy="14350"/>
            </a:xfrm>
            <a:custGeom>
              <a:avLst/>
              <a:ahLst/>
              <a:rect l="l" t="t" r="r" b="b"/>
              <a:pathLst>
                <a:path w="1247" h="574" extrusionOk="0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5" name="Google Shape;433;g191abe3b490_12_4485"/>
            <p:cNvSpPr/>
            <p:nvPr/>
          </p:nvSpPr>
          <p:spPr>
            <a:xfrm>
              <a:off x="5954025" y="3702650"/>
              <a:ext cx="51700" cy="18075"/>
            </a:xfrm>
            <a:custGeom>
              <a:avLst/>
              <a:ahLst/>
              <a:rect l="l" t="t" r="r" b="b"/>
              <a:pathLst>
                <a:path w="2068" h="723" extrusionOk="0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6" name="Google Shape;434;g191abe3b490_12_4485"/>
            <p:cNvSpPr/>
            <p:nvPr/>
          </p:nvSpPr>
          <p:spPr>
            <a:xfrm>
              <a:off x="5992025" y="3666475"/>
              <a:ext cx="22825" cy="51225"/>
            </a:xfrm>
            <a:custGeom>
              <a:avLst/>
              <a:ahLst/>
              <a:rect l="l" t="t" r="r" b="b"/>
              <a:pathLst>
                <a:path w="913" h="2049" extrusionOk="0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7" name="Google Shape;435;g191abe3b490_12_4485"/>
            <p:cNvSpPr/>
            <p:nvPr/>
          </p:nvSpPr>
          <p:spPr>
            <a:xfrm>
              <a:off x="4928925" y="2323275"/>
              <a:ext cx="1057050" cy="1329825"/>
            </a:xfrm>
            <a:custGeom>
              <a:avLst/>
              <a:ahLst/>
              <a:rect l="l" t="t" r="r" b="b"/>
              <a:pathLst>
                <a:path w="42282" h="53193" extrusionOk="0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8" name="Google Shape;436;g191abe3b490_12_4485"/>
            <p:cNvSpPr/>
            <p:nvPr/>
          </p:nvSpPr>
          <p:spPr>
            <a:xfrm>
              <a:off x="5565725" y="2947900"/>
              <a:ext cx="40300" cy="98050"/>
            </a:xfrm>
            <a:custGeom>
              <a:avLst/>
              <a:ahLst/>
              <a:rect l="l" t="t" r="r" b="b"/>
              <a:pathLst>
                <a:path w="1612" h="3922" extrusionOk="0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59" name="Google Shape;437;g191abe3b490_12_4485"/>
            <p:cNvSpPr/>
            <p:nvPr/>
          </p:nvSpPr>
          <p:spPr>
            <a:xfrm>
              <a:off x="5556600" y="2941825"/>
              <a:ext cx="15225" cy="104125"/>
            </a:xfrm>
            <a:custGeom>
              <a:avLst/>
              <a:ahLst/>
              <a:rect l="l" t="t" r="r" b="b"/>
              <a:pathLst>
                <a:path w="609" h="4165" extrusionOk="0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0" name="Google Shape;438;g191abe3b490_12_4485"/>
            <p:cNvSpPr/>
            <p:nvPr/>
          </p:nvSpPr>
          <p:spPr>
            <a:xfrm>
              <a:off x="5020875" y="2460825"/>
              <a:ext cx="777400" cy="1183150"/>
            </a:xfrm>
            <a:custGeom>
              <a:avLst/>
              <a:ahLst/>
              <a:rect l="l" t="t" r="r" b="b"/>
              <a:pathLst>
                <a:path w="31096" h="47326" extrusionOk="0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1" name="Google Shape;439;g191abe3b490_12_4485"/>
            <p:cNvSpPr/>
            <p:nvPr/>
          </p:nvSpPr>
          <p:spPr>
            <a:xfrm>
              <a:off x="5240475" y="2411425"/>
              <a:ext cx="407325" cy="141350"/>
            </a:xfrm>
            <a:custGeom>
              <a:avLst/>
              <a:ahLst/>
              <a:rect l="l" t="t" r="r" b="b"/>
              <a:pathLst>
                <a:path w="16293" h="5654" extrusionOk="0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2" name="Google Shape;440;g191abe3b490_12_4485"/>
            <p:cNvSpPr/>
            <p:nvPr/>
          </p:nvSpPr>
          <p:spPr>
            <a:xfrm>
              <a:off x="4716150" y="2391625"/>
              <a:ext cx="194575" cy="82125"/>
            </a:xfrm>
            <a:custGeom>
              <a:avLst/>
              <a:ahLst/>
              <a:rect l="l" t="t" r="r" b="b"/>
              <a:pathLst>
                <a:path w="7783" h="3285" extrusionOk="0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3" name="Google Shape;441;g191abe3b490_12_4485"/>
            <p:cNvSpPr/>
            <p:nvPr/>
          </p:nvSpPr>
          <p:spPr>
            <a:xfrm>
              <a:off x="5052025" y="1573250"/>
              <a:ext cx="905075" cy="883025"/>
            </a:xfrm>
            <a:custGeom>
              <a:avLst/>
              <a:ahLst/>
              <a:rect l="l" t="t" r="r" b="b"/>
              <a:pathLst>
                <a:path w="36203" h="35321" extrusionOk="0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4" name="Google Shape;442;g191abe3b490_12_4485"/>
            <p:cNvSpPr/>
            <p:nvPr/>
          </p:nvSpPr>
          <p:spPr>
            <a:xfrm>
              <a:off x="5550525" y="1833900"/>
              <a:ext cx="135275" cy="310075"/>
            </a:xfrm>
            <a:custGeom>
              <a:avLst/>
              <a:ahLst/>
              <a:rect l="l" t="t" r="r" b="b"/>
              <a:pathLst>
                <a:path w="5411" h="12403" extrusionOk="0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5" name="Google Shape;443;g191abe3b490_12_4485"/>
            <p:cNvSpPr/>
            <p:nvPr/>
          </p:nvSpPr>
          <p:spPr>
            <a:xfrm>
              <a:off x="5151575" y="1615825"/>
              <a:ext cx="660375" cy="894400"/>
            </a:xfrm>
            <a:custGeom>
              <a:avLst/>
              <a:ahLst/>
              <a:rect l="l" t="t" r="r" b="b"/>
              <a:pathLst>
                <a:path w="26415" h="35776" extrusionOk="0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6" name="Google Shape;444;g191abe3b490_12_4485"/>
            <p:cNvSpPr/>
            <p:nvPr/>
          </p:nvSpPr>
          <p:spPr>
            <a:xfrm>
              <a:off x="5191850" y="1706250"/>
              <a:ext cx="623900" cy="807775"/>
            </a:xfrm>
            <a:custGeom>
              <a:avLst/>
              <a:ahLst/>
              <a:rect l="l" t="t" r="r" b="b"/>
              <a:pathLst>
                <a:path w="24956" h="32311" extrusionOk="0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7" name="Google Shape;445;g191abe3b490_12_4485"/>
            <p:cNvSpPr/>
            <p:nvPr/>
          </p:nvSpPr>
          <p:spPr>
            <a:xfrm>
              <a:off x="5211600" y="1617125"/>
              <a:ext cx="144425" cy="35200"/>
            </a:xfrm>
            <a:custGeom>
              <a:avLst/>
              <a:ahLst/>
              <a:rect l="l" t="t" r="r" b="b"/>
              <a:pathLst>
                <a:path w="5777" h="1408" extrusionOk="0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8" name="Google Shape;446;g191abe3b490_12_4485"/>
            <p:cNvSpPr/>
            <p:nvPr/>
          </p:nvSpPr>
          <p:spPr>
            <a:xfrm>
              <a:off x="5764800" y="2203400"/>
              <a:ext cx="73750" cy="21275"/>
            </a:xfrm>
            <a:custGeom>
              <a:avLst/>
              <a:ahLst/>
              <a:rect l="l" t="t" r="r" b="b"/>
              <a:pathLst>
                <a:path w="2950" h="851" extrusionOk="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69" name="Google Shape;447;g191abe3b490_12_4485"/>
            <p:cNvSpPr/>
            <p:nvPr/>
          </p:nvSpPr>
          <p:spPr>
            <a:xfrm>
              <a:off x="5126500" y="1893175"/>
              <a:ext cx="90450" cy="25850"/>
            </a:xfrm>
            <a:custGeom>
              <a:avLst/>
              <a:ahLst/>
              <a:rect l="l" t="t" r="r" b="b"/>
              <a:pathLst>
                <a:path w="3618" h="1034" extrusionOk="0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0" name="Google Shape;448;g191abe3b490_12_4485"/>
            <p:cNvSpPr/>
            <p:nvPr/>
          </p:nvSpPr>
          <p:spPr>
            <a:xfrm>
              <a:off x="5110550" y="1975225"/>
              <a:ext cx="135275" cy="25125"/>
            </a:xfrm>
            <a:custGeom>
              <a:avLst/>
              <a:ahLst/>
              <a:rect l="l" t="t" r="r" b="b"/>
              <a:pathLst>
                <a:path w="5411" h="1005" extrusionOk="0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1" name="Google Shape;449;g191abe3b490_12_4485"/>
            <p:cNvSpPr/>
            <p:nvPr/>
          </p:nvSpPr>
          <p:spPr>
            <a:xfrm>
              <a:off x="5197925" y="1856700"/>
              <a:ext cx="291075" cy="490150"/>
            </a:xfrm>
            <a:custGeom>
              <a:avLst/>
              <a:ahLst/>
              <a:rect l="l" t="t" r="r" b="b"/>
              <a:pathLst>
                <a:path w="11643" h="19606" extrusionOk="0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2" name="Google Shape;450;g191abe3b490_12_4485"/>
            <p:cNvSpPr/>
            <p:nvPr/>
          </p:nvSpPr>
          <p:spPr>
            <a:xfrm>
              <a:off x="5245800" y="1912375"/>
              <a:ext cx="209750" cy="45725"/>
            </a:xfrm>
            <a:custGeom>
              <a:avLst/>
              <a:ahLst/>
              <a:rect l="l" t="t" r="r" b="b"/>
              <a:pathLst>
                <a:path w="8390" h="1829" extrusionOk="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3" name="Google Shape;451;g191abe3b490_12_4485"/>
            <p:cNvSpPr/>
            <p:nvPr/>
          </p:nvSpPr>
          <p:spPr>
            <a:xfrm>
              <a:off x="5229075" y="1843025"/>
              <a:ext cx="199125" cy="50175"/>
            </a:xfrm>
            <a:custGeom>
              <a:avLst/>
              <a:ahLst/>
              <a:rect l="l" t="t" r="r" b="b"/>
              <a:pathLst>
                <a:path w="7965" h="2007" extrusionOk="0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4" name="Google Shape;452;g191abe3b490_12_4485"/>
            <p:cNvSpPr/>
            <p:nvPr/>
          </p:nvSpPr>
          <p:spPr>
            <a:xfrm>
              <a:off x="5424375" y="1789825"/>
              <a:ext cx="214325" cy="130725"/>
            </a:xfrm>
            <a:custGeom>
              <a:avLst/>
              <a:ahLst/>
              <a:rect l="l" t="t" r="r" b="b"/>
              <a:pathLst>
                <a:path w="8573" h="5229" extrusionOk="0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5" name="Google Shape;453;g191abe3b490_12_4485"/>
            <p:cNvSpPr/>
            <p:nvPr/>
          </p:nvSpPr>
          <p:spPr>
            <a:xfrm>
              <a:off x="5448700" y="1880625"/>
              <a:ext cx="178600" cy="85525"/>
            </a:xfrm>
            <a:custGeom>
              <a:avLst/>
              <a:ahLst/>
              <a:rect l="l" t="t" r="r" b="b"/>
              <a:pathLst>
                <a:path w="7144" h="3421" extrusionOk="0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6" name="Google Shape;454;g191abe3b490_12_4485"/>
            <p:cNvSpPr/>
            <p:nvPr/>
          </p:nvSpPr>
          <p:spPr>
            <a:xfrm>
              <a:off x="5633350" y="1932400"/>
              <a:ext cx="139850" cy="28500"/>
            </a:xfrm>
            <a:custGeom>
              <a:avLst/>
              <a:ahLst/>
              <a:rect l="l" t="t" r="r" b="b"/>
              <a:pathLst>
                <a:path w="5594" h="1140" extrusionOk="0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7" name="Google Shape;455;g191abe3b490_12_4485"/>
            <p:cNvSpPr/>
            <p:nvPr/>
          </p:nvSpPr>
          <p:spPr>
            <a:xfrm>
              <a:off x="5609800" y="1976000"/>
              <a:ext cx="177825" cy="54175"/>
            </a:xfrm>
            <a:custGeom>
              <a:avLst/>
              <a:ahLst/>
              <a:rect l="l" t="t" r="r" b="b"/>
              <a:pathLst>
                <a:path w="7113" h="2167" extrusionOk="0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8" name="Google Shape;456;g191abe3b490_12_4485"/>
            <p:cNvSpPr/>
            <p:nvPr/>
          </p:nvSpPr>
          <p:spPr>
            <a:xfrm>
              <a:off x="5608275" y="1897725"/>
              <a:ext cx="47900" cy="242450"/>
            </a:xfrm>
            <a:custGeom>
              <a:avLst/>
              <a:ahLst/>
              <a:rect l="l" t="t" r="r" b="b"/>
              <a:pathLst>
                <a:path w="1916" h="9698" extrusionOk="0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79" name="Google Shape;457;g191abe3b490_12_4485"/>
            <p:cNvSpPr/>
            <p:nvPr/>
          </p:nvSpPr>
          <p:spPr>
            <a:xfrm>
              <a:off x="5438050" y="1225225"/>
              <a:ext cx="66900" cy="145925"/>
            </a:xfrm>
            <a:custGeom>
              <a:avLst/>
              <a:ahLst/>
              <a:rect l="l" t="t" r="r" b="b"/>
              <a:pathLst>
                <a:path w="2676" h="5837" extrusionOk="0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0" name="Google Shape;458;g191abe3b490_12_4485"/>
            <p:cNvSpPr/>
            <p:nvPr/>
          </p:nvSpPr>
          <p:spPr>
            <a:xfrm>
              <a:off x="5469225" y="1140325"/>
              <a:ext cx="338175" cy="290100"/>
            </a:xfrm>
            <a:custGeom>
              <a:avLst/>
              <a:ahLst/>
              <a:rect l="l" t="t" r="r" b="b"/>
              <a:pathLst>
                <a:path w="13527" h="11604" extrusionOk="0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1" name="Google Shape;459;g191abe3b490_12_4485"/>
            <p:cNvSpPr/>
            <p:nvPr/>
          </p:nvSpPr>
          <p:spPr>
            <a:xfrm>
              <a:off x="5411450" y="1200550"/>
              <a:ext cx="390625" cy="523400"/>
            </a:xfrm>
            <a:custGeom>
              <a:avLst/>
              <a:ahLst/>
              <a:rect l="l" t="t" r="r" b="b"/>
              <a:pathLst>
                <a:path w="15625" h="20936" extrusionOk="0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2" name="Google Shape;460;g191abe3b490_12_4485"/>
            <p:cNvSpPr/>
            <p:nvPr/>
          </p:nvSpPr>
          <p:spPr>
            <a:xfrm>
              <a:off x="5548250" y="1545150"/>
              <a:ext cx="82850" cy="78300"/>
            </a:xfrm>
            <a:custGeom>
              <a:avLst/>
              <a:ahLst/>
              <a:rect l="l" t="t" r="r" b="b"/>
              <a:pathLst>
                <a:path w="3314" h="3132" extrusionOk="0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3" name="Google Shape;461;g191abe3b490_12_4485"/>
            <p:cNvSpPr/>
            <p:nvPr/>
          </p:nvSpPr>
          <p:spPr>
            <a:xfrm>
              <a:off x="5488200" y="1192750"/>
              <a:ext cx="129225" cy="204800"/>
            </a:xfrm>
            <a:custGeom>
              <a:avLst/>
              <a:ahLst/>
              <a:rect l="l" t="t" r="r" b="b"/>
              <a:pathLst>
                <a:path w="5169" h="8192" extrusionOk="0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4" name="Google Shape;462;g191abe3b490_12_4485"/>
            <p:cNvSpPr/>
            <p:nvPr/>
          </p:nvSpPr>
          <p:spPr>
            <a:xfrm>
              <a:off x="5452300" y="1334000"/>
              <a:ext cx="73925" cy="81425"/>
            </a:xfrm>
            <a:custGeom>
              <a:avLst/>
              <a:ahLst/>
              <a:rect l="l" t="t" r="r" b="b"/>
              <a:pathLst>
                <a:path w="2957" h="3257" extrusionOk="0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5" name="Google Shape;463;g191abe3b490_12_4485"/>
            <p:cNvSpPr/>
            <p:nvPr/>
          </p:nvSpPr>
          <p:spPr>
            <a:xfrm>
              <a:off x="5475300" y="1349850"/>
              <a:ext cx="28125" cy="44550"/>
            </a:xfrm>
            <a:custGeom>
              <a:avLst/>
              <a:ahLst/>
              <a:rect l="l" t="t" r="r" b="b"/>
              <a:pathLst>
                <a:path w="1125" h="1782" extrusionOk="0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6" name="Google Shape;464;g191abe3b490_12_4485"/>
            <p:cNvSpPr/>
            <p:nvPr/>
          </p:nvSpPr>
          <p:spPr>
            <a:xfrm>
              <a:off x="5552800" y="1171150"/>
              <a:ext cx="232550" cy="130525"/>
            </a:xfrm>
            <a:custGeom>
              <a:avLst/>
              <a:ahLst/>
              <a:rect l="l" t="t" r="r" b="b"/>
              <a:pathLst>
                <a:path w="9302" h="5221" extrusionOk="0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7" name="Google Shape;465;g191abe3b490_12_4485"/>
            <p:cNvSpPr/>
            <p:nvPr/>
          </p:nvSpPr>
          <p:spPr>
            <a:xfrm>
              <a:off x="5629550" y="1140875"/>
              <a:ext cx="142125" cy="158850"/>
            </a:xfrm>
            <a:custGeom>
              <a:avLst/>
              <a:ahLst/>
              <a:rect l="l" t="t" r="r" b="b"/>
              <a:pathLst>
                <a:path w="5685" h="6354" extrusionOk="0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8" name="Google Shape;466;g191abe3b490_12_4485"/>
            <p:cNvSpPr/>
            <p:nvPr/>
          </p:nvSpPr>
          <p:spPr>
            <a:xfrm>
              <a:off x="5574850" y="1156075"/>
              <a:ext cx="178600" cy="144400"/>
            </a:xfrm>
            <a:custGeom>
              <a:avLst/>
              <a:ahLst/>
              <a:rect l="l" t="t" r="r" b="b"/>
              <a:pathLst>
                <a:path w="7144" h="5776" extrusionOk="0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89" name="Google Shape;467;g191abe3b490_12_4485"/>
            <p:cNvSpPr/>
            <p:nvPr/>
          </p:nvSpPr>
          <p:spPr>
            <a:xfrm>
              <a:off x="5711625" y="1397350"/>
              <a:ext cx="25850" cy="22350"/>
            </a:xfrm>
            <a:custGeom>
              <a:avLst/>
              <a:ahLst/>
              <a:rect l="l" t="t" r="r" b="b"/>
              <a:pathLst>
                <a:path w="1034" h="894" extrusionOk="0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0" name="Google Shape;468;g191abe3b490_12_4485"/>
            <p:cNvSpPr/>
            <p:nvPr/>
          </p:nvSpPr>
          <p:spPr>
            <a:xfrm>
              <a:off x="5712375" y="1384650"/>
              <a:ext cx="45625" cy="20875"/>
            </a:xfrm>
            <a:custGeom>
              <a:avLst/>
              <a:ahLst/>
              <a:rect l="l" t="t" r="r" b="b"/>
              <a:pathLst>
                <a:path w="1825" h="835" extrusionOk="0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1" name="Google Shape;469;g191abe3b490_12_4485"/>
            <p:cNvSpPr/>
            <p:nvPr/>
          </p:nvSpPr>
          <p:spPr>
            <a:xfrm>
              <a:off x="5594600" y="1363625"/>
              <a:ext cx="25850" cy="22350"/>
            </a:xfrm>
            <a:custGeom>
              <a:avLst/>
              <a:ahLst/>
              <a:rect l="l" t="t" r="r" b="b"/>
              <a:pathLst>
                <a:path w="1034" h="894" extrusionOk="0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2" name="Google Shape;470;g191abe3b490_12_4485"/>
            <p:cNvSpPr/>
            <p:nvPr/>
          </p:nvSpPr>
          <p:spPr>
            <a:xfrm>
              <a:off x="5595350" y="1346525"/>
              <a:ext cx="44875" cy="20875"/>
            </a:xfrm>
            <a:custGeom>
              <a:avLst/>
              <a:ahLst/>
              <a:rect l="l" t="t" r="r" b="b"/>
              <a:pathLst>
                <a:path w="1795" h="835" extrusionOk="0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3" name="Google Shape;471;g191abe3b490_12_4485"/>
            <p:cNvSpPr/>
            <p:nvPr/>
          </p:nvSpPr>
          <p:spPr>
            <a:xfrm>
              <a:off x="5652350" y="1369600"/>
              <a:ext cx="34225" cy="108700"/>
            </a:xfrm>
            <a:custGeom>
              <a:avLst/>
              <a:ahLst/>
              <a:rect l="l" t="t" r="r" b="b"/>
              <a:pathLst>
                <a:path w="1369" h="4348" extrusionOk="0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4" name="Google Shape;472;g191abe3b490_12_4485"/>
            <p:cNvSpPr/>
            <p:nvPr/>
          </p:nvSpPr>
          <p:spPr>
            <a:xfrm>
              <a:off x="5608275" y="1466125"/>
              <a:ext cx="33450" cy="46300"/>
            </a:xfrm>
            <a:custGeom>
              <a:avLst/>
              <a:ahLst/>
              <a:rect l="l" t="t" r="r" b="b"/>
              <a:pathLst>
                <a:path w="1338" h="1852" extrusionOk="0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5" name="Google Shape;473;g191abe3b490_12_4485"/>
            <p:cNvSpPr/>
            <p:nvPr/>
          </p:nvSpPr>
          <p:spPr>
            <a:xfrm>
              <a:off x="5602200" y="1302050"/>
              <a:ext cx="57775" cy="20550"/>
            </a:xfrm>
            <a:custGeom>
              <a:avLst/>
              <a:ahLst/>
              <a:rect l="l" t="t" r="r" b="b"/>
              <a:pathLst>
                <a:path w="2311" h="822" extrusionOk="0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6" name="Google Shape;474;g191abe3b490_12_4485"/>
            <p:cNvSpPr/>
            <p:nvPr/>
          </p:nvSpPr>
          <p:spPr>
            <a:xfrm>
              <a:off x="5724525" y="1348525"/>
              <a:ext cx="41825" cy="21600"/>
            </a:xfrm>
            <a:custGeom>
              <a:avLst/>
              <a:ahLst/>
              <a:rect l="l" t="t" r="r" b="b"/>
              <a:pathLst>
                <a:path w="1673" h="864" extrusionOk="0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7" name="Google Shape;475;g191abe3b490_12_4485"/>
            <p:cNvSpPr/>
            <p:nvPr/>
          </p:nvSpPr>
          <p:spPr>
            <a:xfrm>
              <a:off x="5492000" y="2423575"/>
              <a:ext cx="83625" cy="79050"/>
            </a:xfrm>
            <a:custGeom>
              <a:avLst/>
              <a:ahLst/>
              <a:rect l="l" t="t" r="r" b="b"/>
              <a:pathLst>
                <a:path w="3345" h="3162" extrusionOk="0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8" name="Google Shape;476;g191abe3b490_12_4485"/>
            <p:cNvSpPr/>
            <p:nvPr/>
          </p:nvSpPr>
          <p:spPr>
            <a:xfrm>
              <a:off x="5001875" y="2319850"/>
              <a:ext cx="494725" cy="160925"/>
            </a:xfrm>
            <a:custGeom>
              <a:avLst/>
              <a:ahLst/>
              <a:rect l="l" t="t" r="r" b="b"/>
              <a:pathLst>
                <a:path w="19789" h="6437" extrusionOk="0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499" name="Google Shape;477;g191abe3b490_12_4485"/>
            <p:cNvSpPr/>
            <p:nvPr/>
          </p:nvSpPr>
          <p:spPr>
            <a:xfrm>
              <a:off x="5419050" y="2438775"/>
              <a:ext cx="101850" cy="80150"/>
            </a:xfrm>
            <a:custGeom>
              <a:avLst/>
              <a:ahLst/>
              <a:rect l="l" t="t" r="r" b="b"/>
              <a:pathLst>
                <a:path w="4074" h="3206" extrusionOk="0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0" name="Google Shape;478;g191abe3b490_12_4485"/>
            <p:cNvSpPr/>
            <p:nvPr/>
          </p:nvSpPr>
          <p:spPr>
            <a:xfrm>
              <a:off x="5423625" y="2442250"/>
              <a:ext cx="96525" cy="75875"/>
            </a:xfrm>
            <a:custGeom>
              <a:avLst/>
              <a:ahLst/>
              <a:rect l="l" t="t" r="r" b="b"/>
              <a:pathLst>
                <a:path w="3861" h="3035" extrusionOk="0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1" name="Google Shape;479;g191abe3b490_12_4485"/>
            <p:cNvSpPr/>
            <p:nvPr/>
          </p:nvSpPr>
          <p:spPr>
            <a:xfrm>
              <a:off x="5433500" y="2456250"/>
              <a:ext cx="16750" cy="11425"/>
            </a:xfrm>
            <a:custGeom>
              <a:avLst/>
              <a:ahLst/>
              <a:rect l="l" t="t" r="r" b="b"/>
              <a:pathLst>
                <a:path w="670" h="457" extrusionOk="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2" name="Google Shape;480;g191abe3b490_12_4485"/>
            <p:cNvSpPr/>
            <p:nvPr/>
          </p:nvSpPr>
          <p:spPr>
            <a:xfrm>
              <a:off x="5457050" y="2456250"/>
              <a:ext cx="14475" cy="12175"/>
            </a:xfrm>
            <a:custGeom>
              <a:avLst/>
              <a:ahLst/>
              <a:rect l="l" t="t" r="r" b="b"/>
              <a:pathLst>
                <a:path w="579" h="487" extrusionOk="0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3" name="Google Shape;481;g191abe3b490_12_4485"/>
            <p:cNvSpPr/>
            <p:nvPr/>
          </p:nvSpPr>
          <p:spPr>
            <a:xfrm>
              <a:off x="5458575" y="2481325"/>
              <a:ext cx="21300" cy="31950"/>
            </a:xfrm>
            <a:custGeom>
              <a:avLst/>
              <a:ahLst/>
              <a:rect l="l" t="t" r="r" b="b"/>
              <a:pathLst>
                <a:path w="852" h="1278" extrusionOk="0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4" name="Google Shape;482;g191abe3b490_12_4485"/>
            <p:cNvSpPr/>
            <p:nvPr/>
          </p:nvSpPr>
          <p:spPr>
            <a:xfrm>
              <a:off x="5494300" y="2460050"/>
              <a:ext cx="7625" cy="36500"/>
            </a:xfrm>
            <a:custGeom>
              <a:avLst/>
              <a:ahLst/>
              <a:rect l="l" t="t" r="r" b="b"/>
              <a:pathLst>
                <a:path w="305" h="146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5" name="Google Shape;483;g191abe3b490_12_4485"/>
            <p:cNvSpPr/>
            <p:nvPr/>
          </p:nvSpPr>
          <p:spPr>
            <a:xfrm>
              <a:off x="5448700" y="2457025"/>
              <a:ext cx="52450" cy="37250"/>
            </a:xfrm>
            <a:custGeom>
              <a:avLst/>
              <a:ahLst/>
              <a:rect l="l" t="t" r="r" b="b"/>
              <a:pathLst>
                <a:path w="2098" h="1490" extrusionOk="0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6" name="Google Shape;484;g191abe3b490_12_4485"/>
            <p:cNvSpPr/>
            <p:nvPr/>
          </p:nvSpPr>
          <p:spPr>
            <a:xfrm>
              <a:off x="5444125" y="2446375"/>
              <a:ext cx="25125" cy="45625"/>
            </a:xfrm>
            <a:custGeom>
              <a:avLst/>
              <a:ahLst/>
              <a:rect l="l" t="t" r="r" b="b"/>
              <a:pathLst>
                <a:path w="1005" h="1825" extrusionOk="0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7" name="Google Shape;485;g191abe3b490_12_4485"/>
            <p:cNvSpPr/>
            <p:nvPr/>
          </p:nvSpPr>
          <p:spPr>
            <a:xfrm>
              <a:off x="5466925" y="2474500"/>
              <a:ext cx="38025" cy="38775"/>
            </a:xfrm>
            <a:custGeom>
              <a:avLst/>
              <a:ahLst/>
              <a:rect l="l" t="t" r="r" b="b"/>
              <a:pathLst>
                <a:path w="1521" h="1551" extrusionOk="0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8" name="Google Shape;486;g191abe3b490_12_4485"/>
            <p:cNvSpPr/>
            <p:nvPr/>
          </p:nvSpPr>
          <p:spPr>
            <a:xfrm>
              <a:off x="4933500" y="2416950"/>
              <a:ext cx="300925" cy="67450"/>
            </a:xfrm>
            <a:custGeom>
              <a:avLst/>
              <a:ahLst/>
              <a:rect l="l" t="t" r="r" b="b"/>
              <a:pathLst>
                <a:path w="12037" h="2698" extrusionOk="0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09" name="Google Shape;487;g191abe3b490_12_4485"/>
            <p:cNvSpPr/>
            <p:nvPr/>
          </p:nvSpPr>
          <p:spPr>
            <a:xfrm>
              <a:off x="4289850" y="2289025"/>
              <a:ext cx="645950" cy="299550"/>
            </a:xfrm>
            <a:custGeom>
              <a:avLst/>
              <a:ahLst/>
              <a:rect l="l" t="t" r="r" b="b"/>
              <a:pathLst>
                <a:path w="25838" h="11982" extrusionOk="0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0" name="Google Shape;488;g191abe3b490_12_4485"/>
            <p:cNvSpPr/>
            <p:nvPr/>
          </p:nvSpPr>
          <p:spPr>
            <a:xfrm>
              <a:off x="4371175" y="2231775"/>
              <a:ext cx="155800" cy="59600"/>
            </a:xfrm>
            <a:custGeom>
              <a:avLst/>
              <a:ahLst/>
              <a:rect l="l" t="t" r="r" b="b"/>
              <a:pathLst>
                <a:path w="6232" h="2384" extrusionOk="0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1" name="Google Shape;489;g191abe3b490_12_4485"/>
            <p:cNvSpPr/>
            <p:nvPr/>
          </p:nvSpPr>
          <p:spPr>
            <a:xfrm>
              <a:off x="4520875" y="2324025"/>
              <a:ext cx="158075" cy="76025"/>
            </a:xfrm>
            <a:custGeom>
              <a:avLst/>
              <a:ahLst/>
              <a:rect l="l" t="t" r="r" b="b"/>
              <a:pathLst>
                <a:path w="6323" h="3041" extrusionOk="0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2" name="Google Shape;490;g191abe3b490_12_4485"/>
            <p:cNvSpPr/>
            <p:nvPr/>
          </p:nvSpPr>
          <p:spPr>
            <a:xfrm>
              <a:off x="4672075" y="2375700"/>
              <a:ext cx="78300" cy="164925"/>
            </a:xfrm>
            <a:custGeom>
              <a:avLst/>
              <a:ahLst/>
              <a:rect l="l" t="t" r="r" b="b"/>
              <a:pathLst>
                <a:path w="3132" h="6597" extrusionOk="0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3" name="Google Shape;491;g191abe3b490_12_4485"/>
            <p:cNvSpPr/>
            <p:nvPr/>
          </p:nvSpPr>
          <p:spPr>
            <a:xfrm>
              <a:off x="4836225" y="2393175"/>
              <a:ext cx="5350" cy="51700"/>
            </a:xfrm>
            <a:custGeom>
              <a:avLst/>
              <a:ahLst/>
              <a:rect l="l" t="t" r="r" b="b"/>
              <a:pathLst>
                <a:path w="214" h="2068" extrusionOk="0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4" name="Google Shape;492;g191abe3b490_12_4485"/>
            <p:cNvSpPr/>
            <p:nvPr/>
          </p:nvSpPr>
          <p:spPr>
            <a:xfrm>
              <a:off x="4805075" y="2453225"/>
              <a:ext cx="66125" cy="107150"/>
            </a:xfrm>
            <a:custGeom>
              <a:avLst/>
              <a:ahLst/>
              <a:rect l="l" t="t" r="r" b="b"/>
              <a:pathLst>
                <a:path w="2645" h="4286" extrusionOk="0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5" name="Google Shape;493;g191abe3b490_12_4485"/>
            <p:cNvSpPr/>
            <p:nvPr/>
          </p:nvSpPr>
          <p:spPr>
            <a:xfrm>
              <a:off x="4924375" y="2370375"/>
              <a:ext cx="71450" cy="57025"/>
            </a:xfrm>
            <a:custGeom>
              <a:avLst/>
              <a:ahLst/>
              <a:rect l="l" t="t" r="r" b="b"/>
              <a:pathLst>
                <a:path w="2858" h="228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6" name="Google Shape;494;g191abe3b490_12_4485"/>
            <p:cNvSpPr/>
            <p:nvPr/>
          </p:nvSpPr>
          <p:spPr>
            <a:xfrm>
              <a:off x="5078625" y="2325550"/>
              <a:ext cx="12175" cy="91225"/>
            </a:xfrm>
            <a:custGeom>
              <a:avLst/>
              <a:ahLst/>
              <a:rect l="l" t="t" r="r" b="b"/>
              <a:pathLst>
                <a:path w="487" h="3649" extrusionOk="0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7" name="Google Shape;495;g191abe3b490_12_4485"/>
            <p:cNvSpPr/>
            <p:nvPr/>
          </p:nvSpPr>
          <p:spPr>
            <a:xfrm>
              <a:off x="5192600" y="2351400"/>
              <a:ext cx="16000" cy="76750"/>
            </a:xfrm>
            <a:custGeom>
              <a:avLst/>
              <a:ahLst/>
              <a:rect l="l" t="t" r="r" b="b"/>
              <a:pathLst>
                <a:path w="640" h="3070" extrusionOk="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8" name="Google Shape;496;g191abe3b490_12_4485"/>
            <p:cNvSpPr/>
            <p:nvPr/>
          </p:nvSpPr>
          <p:spPr>
            <a:xfrm>
              <a:off x="5289125" y="2399250"/>
              <a:ext cx="6100" cy="30425"/>
            </a:xfrm>
            <a:custGeom>
              <a:avLst/>
              <a:ahLst/>
              <a:rect l="l" t="t" r="r" b="b"/>
              <a:pathLst>
                <a:path w="244" h="1217" extrusionOk="0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19" name="Google Shape;497;g191abe3b490_12_4485"/>
            <p:cNvSpPr/>
            <p:nvPr/>
          </p:nvSpPr>
          <p:spPr>
            <a:xfrm>
              <a:off x="5422100" y="2430425"/>
              <a:ext cx="2300" cy="44100"/>
            </a:xfrm>
            <a:custGeom>
              <a:avLst/>
              <a:ahLst/>
              <a:rect l="l" t="t" r="r" b="b"/>
              <a:pathLst>
                <a:path w="92" h="1764" extrusionOk="0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0" name="Google Shape;498;g191abe3b490_12_4485"/>
            <p:cNvSpPr/>
            <p:nvPr/>
          </p:nvSpPr>
          <p:spPr>
            <a:xfrm>
              <a:off x="5082425" y="2425100"/>
              <a:ext cx="367050" cy="140900"/>
            </a:xfrm>
            <a:custGeom>
              <a:avLst/>
              <a:ahLst/>
              <a:rect l="l" t="t" r="r" b="b"/>
              <a:pathLst>
                <a:path w="14682" h="5636" extrusionOk="0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1" name="Google Shape;499;g191abe3b490_12_4485"/>
            <p:cNvSpPr/>
            <p:nvPr/>
          </p:nvSpPr>
          <p:spPr>
            <a:xfrm>
              <a:off x="5104475" y="2434975"/>
              <a:ext cx="18250" cy="63100"/>
            </a:xfrm>
            <a:custGeom>
              <a:avLst/>
              <a:ahLst/>
              <a:rect l="l" t="t" r="r" b="b"/>
              <a:pathLst>
                <a:path w="730" h="2524" extrusionOk="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2" name="Google Shape;500;g191abe3b490_12_4485"/>
            <p:cNvSpPr/>
            <p:nvPr/>
          </p:nvSpPr>
          <p:spPr>
            <a:xfrm>
              <a:off x="5083200" y="2476200"/>
              <a:ext cx="23575" cy="3625"/>
            </a:xfrm>
            <a:custGeom>
              <a:avLst/>
              <a:ahLst/>
              <a:rect l="l" t="t" r="r" b="b"/>
              <a:pathLst>
                <a:path w="943" h="145" extrusionOk="0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3" name="Google Shape;501;g191abe3b490_12_4485"/>
            <p:cNvSpPr/>
            <p:nvPr/>
          </p:nvSpPr>
          <p:spPr>
            <a:xfrm>
              <a:off x="5090775" y="2446000"/>
              <a:ext cx="20550" cy="8000"/>
            </a:xfrm>
            <a:custGeom>
              <a:avLst/>
              <a:ahLst/>
              <a:rect l="l" t="t" r="r" b="b"/>
              <a:pathLst>
                <a:path w="822" h="320" extrusionOk="0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4" name="Google Shape;502;g191abe3b490_12_4485"/>
            <p:cNvSpPr/>
            <p:nvPr/>
          </p:nvSpPr>
          <p:spPr>
            <a:xfrm>
              <a:off x="5105975" y="2427000"/>
              <a:ext cx="346550" cy="138475"/>
            </a:xfrm>
            <a:custGeom>
              <a:avLst/>
              <a:ahLst/>
              <a:rect l="l" t="t" r="r" b="b"/>
              <a:pathLst>
                <a:path w="13862" h="5539" extrusionOk="0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5" name="Google Shape;503;g191abe3b490_12_4485"/>
            <p:cNvSpPr/>
            <p:nvPr/>
          </p:nvSpPr>
          <p:spPr>
            <a:xfrm>
              <a:off x="5143975" y="2441825"/>
              <a:ext cx="18275" cy="114000"/>
            </a:xfrm>
            <a:custGeom>
              <a:avLst/>
              <a:ahLst/>
              <a:rect l="l" t="t" r="r" b="b"/>
              <a:pathLst>
                <a:path w="731" h="4560" extrusionOk="0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6" name="Google Shape;504;g191abe3b490_12_4485"/>
            <p:cNvSpPr/>
            <p:nvPr/>
          </p:nvSpPr>
          <p:spPr>
            <a:xfrm>
              <a:off x="5235925" y="2500325"/>
              <a:ext cx="13700" cy="53225"/>
            </a:xfrm>
            <a:custGeom>
              <a:avLst/>
              <a:ahLst/>
              <a:rect l="l" t="t" r="r" b="b"/>
              <a:pathLst>
                <a:path w="548" h="2129" extrusionOk="0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7" name="Google Shape;505;g191abe3b490_12_4485"/>
            <p:cNvSpPr/>
            <p:nvPr/>
          </p:nvSpPr>
          <p:spPr>
            <a:xfrm>
              <a:off x="5223000" y="2467650"/>
              <a:ext cx="5350" cy="31175"/>
            </a:xfrm>
            <a:custGeom>
              <a:avLst/>
              <a:ahLst/>
              <a:rect l="l" t="t" r="r" b="b"/>
              <a:pathLst>
                <a:path w="214" h="1247" extrusionOk="0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8" name="Google Shape;506;g191abe3b490_12_4485"/>
            <p:cNvSpPr/>
            <p:nvPr/>
          </p:nvSpPr>
          <p:spPr>
            <a:xfrm>
              <a:off x="5238200" y="2434975"/>
              <a:ext cx="7625" cy="28900"/>
            </a:xfrm>
            <a:custGeom>
              <a:avLst/>
              <a:ahLst/>
              <a:rect l="l" t="t" r="r" b="b"/>
              <a:pathLst>
                <a:path w="305" h="115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29" name="Google Shape;507;g191abe3b490_12_4485"/>
            <p:cNvSpPr/>
            <p:nvPr/>
          </p:nvSpPr>
          <p:spPr>
            <a:xfrm>
              <a:off x="5302025" y="2428900"/>
              <a:ext cx="9150" cy="24350"/>
            </a:xfrm>
            <a:custGeom>
              <a:avLst/>
              <a:ahLst/>
              <a:rect l="l" t="t" r="r" b="b"/>
              <a:pathLst>
                <a:path w="366" h="974" extrusionOk="0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0" name="Google Shape;508;g191abe3b490_12_4485"/>
            <p:cNvSpPr/>
            <p:nvPr/>
          </p:nvSpPr>
          <p:spPr>
            <a:xfrm>
              <a:off x="5337000" y="2448650"/>
              <a:ext cx="25100" cy="57775"/>
            </a:xfrm>
            <a:custGeom>
              <a:avLst/>
              <a:ahLst/>
              <a:rect l="l" t="t" r="r" b="b"/>
              <a:pathLst>
                <a:path w="1004" h="2311" extrusionOk="0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1" name="Google Shape;509;g191abe3b490_12_4485"/>
            <p:cNvSpPr/>
            <p:nvPr/>
          </p:nvSpPr>
          <p:spPr>
            <a:xfrm>
              <a:off x="5368900" y="2437250"/>
              <a:ext cx="6875" cy="8400"/>
            </a:xfrm>
            <a:custGeom>
              <a:avLst/>
              <a:ahLst/>
              <a:rect l="l" t="t" r="r" b="b"/>
              <a:pathLst>
                <a:path w="275" h="336" extrusionOk="0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2" name="Google Shape;510;g191abe3b490_12_4485"/>
            <p:cNvSpPr/>
            <p:nvPr/>
          </p:nvSpPr>
          <p:spPr>
            <a:xfrm>
              <a:off x="5115900" y="2485775"/>
              <a:ext cx="335100" cy="53475"/>
            </a:xfrm>
            <a:custGeom>
              <a:avLst/>
              <a:ahLst/>
              <a:rect l="l" t="t" r="r" b="b"/>
              <a:pathLst>
                <a:path w="13404" h="2139" extrusionOk="0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3" name="Google Shape;511;g191abe3b490_12_4485"/>
            <p:cNvSpPr/>
            <p:nvPr/>
          </p:nvSpPr>
          <p:spPr>
            <a:xfrm>
              <a:off x="5111300" y="2463850"/>
              <a:ext cx="181650" cy="20550"/>
            </a:xfrm>
            <a:custGeom>
              <a:avLst/>
              <a:ahLst/>
              <a:rect l="l" t="t" r="r" b="b"/>
              <a:pathLst>
                <a:path w="7266" h="822" extrusionOk="0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4" name="Google Shape;512;g191abe3b490_12_4485"/>
            <p:cNvSpPr/>
            <p:nvPr/>
          </p:nvSpPr>
          <p:spPr>
            <a:xfrm>
              <a:off x="5124975" y="2434950"/>
              <a:ext cx="264475" cy="18300"/>
            </a:xfrm>
            <a:custGeom>
              <a:avLst/>
              <a:ahLst/>
              <a:rect l="l" t="t" r="r" b="b"/>
              <a:pathLst>
                <a:path w="10579" h="732" extrusionOk="0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5" name="Google Shape;513;g191abe3b490_12_4485"/>
            <p:cNvSpPr/>
            <p:nvPr/>
          </p:nvSpPr>
          <p:spPr>
            <a:xfrm>
              <a:off x="5213125" y="2446050"/>
              <a:ext cx="235600" cy="57350"/>
            </a:xfrm>
            <a:custGeom>
              <a:avLst/>
              <a:ahLst/>
              <a:rect l="l" t="t" r="r" b="b"/>
              <a:pathLst>
                <a:path w="9424" h="2294" extrusionOk="0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6" name="Google Shape;514;g191abe3b490_12_4485"/>
            <p:cNvSpPr/>
            <p:nvPr/>
          </p:nvSpPr>
          <p:spPr>
            <a:xfrm>
              <a:off x="5200200" y="2454550"/>
              <a:ext cx="117050" cy="14150"/>
            </a:xfrm>
            <a:custGeom>
              <a:avLst/>
              <a:ahLst/>
              <a:rect l="l" t="t" r="r" b="b"/>
              <a:pathLst>
                <a:path w="4682" h="566" extrusionOk="0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7" name="Google Shape;515;g191abe3b490_12_4485"/>
            <p:cNvSpPr/>
            <p:nvPr/>
          </p:nvSpPr>
          <p:spPr>
            <a:xfrm>
              <a:off x="4320250" y="2254800"/>
              <a:ext cx="949900" cy="295700"/>
            </a:xfrm>
            <a:custGeom>
              <a:avLst/>
              <a:ahLst/>
              <a:rect l="l" t="t" r="r" b="b"/>
              <a:pathLst>
                <a:path w="37996" h="11828" extrusionOk="0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8" name="Google Shape;516;g191abe3b490_12_4485"/>
            <p:cNvSpPr/>
            <p:nvPr/>
          </p:nvSpPr>
          <p:spPr>
            <a:xfrm>
              <a:off x="4508700" y="2228275"/>
              <a:ext cx="294875" cy="225725"/>
            </a:xfrm>
            <a:custGeom>
              <a:avLst/>
              <a:ahLst/>
              <a:rect l="l" t="t" r="r" b="b"/>
              <a:pathLst>
                <a:path w="11795" h="9029" extrusionOk="0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39" name="Google Shape;517;g191abe3b490_12_4485"/>
            <p:cNvSpPr/>
            <p:nvPr/>
          </p:nvSpPr>
          <p:spPr>
            <a:xfrm>
              <a:off x="4934250" y="2330750"/>
              <a:ext cx="307025" cy="51825"/>
            </a:xfrm>
            <a:custGeom>
              <a:avLst/>
              <a:ahLst/>
              <a:rect l="l" t="t" r="r" b="b"/>
              <a:pathLst>
                <a:path w="12281" h="2073" extrusionOk="0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0" name="Google Shape;518;g191abe3b490_12_4485"/>
            <p:cNvSpPr/>
            <p:nvPr/>
          </p:nvSpPr>
          <p:spPr>
            <a:xfrm>
              <a:off x="5004150" y="2327075"/>
              <a:ext cx="44100" cy="88925"/>
            </a:xfrm>
            <a:custGeom>
              <a:avLst/>
              <a:ahLst/>
              <a:rect l="l" t="t" r="r" b="b"/>
              <a:pathLst>
                <a:path w="1764" h="355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1" name="Google Shape;519;g191abe3b490_12_4485"/>
            <p:cNvSpPr/>
            <p:nvPr/>
          </p:nvSpPr>
          <p:spPr>
            <a:xfrm>
              <a:off x="5135625" y="2327075"/>
              <a:ext cx="14450" cy="93500"/>
            </a:xfrm>
            <a:custGeom>
              <a:avLst/>
              <a:ahLst/>
              <a:rect l="l" t="t" r="r" b="b"/>
              <a:pathLst>
                <a:path w="578" h="3740" extrusionOk="0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2" name="Google Shape;520;g191abe3b490_12_4485"/>
            <p:cNvSpPr/>
            <p:nvPr/>
          </p:nvSpPr>
          <p:spPr>
            <a:xfrm>
              <a:off x="4867375" y="2425850"/>
              <a:ext cx="63100" cy="62350"/>
            </a:xfrm>
            <a:custGeom>
              <a:avLst/>
              <a:ahLst/>
              <a:rect l="l" t="t" r="r" b="b"/>
              <a:pathLst>
                <a:path w="2524" h="2494" extrusionOk="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3" name="Google Shape;521;g191abe3b490_12_4485"/>
            <p:cNvSpPr/>
            <p:nvPr/>
          </p:nvSpPr>
          <p:spPr>
            <a:xfrm>
              <a:off x="4779225" y="2391675"/>
              <a:ext cx="8400" cy="67650"/>
            </a:xfrm>
            <a:custGeom>
              <a:avLst/>
              <a:ahLst/>
              <a:rect l="l" t="t" r="r" b="b"/>
              <a:pathLst>
                <a:path w="336" h="2706" extrusionOk="0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4" name="Google Shape;522;g191abe3b490_12_4485"/>
            <p:cNvSpPr/>
            <p:nvPr/>
          </p:nvSpPr>
          <p:spPr>
            <a:xfrm>
              <a:off x="4760225" y="2486650"/>
              <a:ext cx="22825" cy="95775"/>
            </a:xfrm>
            <a:custGeom>
              <a:avLst/>
              <a:ahLst/>
              <a:rect l="l" t="t" r="r" b="b"/>
              <a:pathLst>
                <a:path w="913" h="3831" extrusionOk="0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5" name="Google Shape;523;g191abe3b490_12_4485"/>
            <p:cNvSpPr/>
            <p:nvPr/>
          </p:nvSpPr>
          <p:spPr>
            <a:xfrm>
              <a:off x="4893975" y="2384075"/>
              <a:ext cx="6100" cy="14450"/>
            </a:xfrm>
            <a:custGeom>
              <a:avLst/>
              <a:ahLst/>
              <a:rect l="l" t="t" r="r" b="b"/>
              <a:pathLst>
                <a:path w="244" h="578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6" name="Google Shape;524;g191abe3b490_12_4485"/>
            <p:cNvSpPr/>
            <p:nvPr/>
          </p:nvSpPr>
          <p:spPr>
            <a:xfrm>
              <a:off x="4577850" y="2348350"/>
              <a:ext cx="131500" cy="118575"/>
            </a:xfrm>
            <a:custGeom>
              <a:avLst/>
              <a:ahLst/>
              <a:rect l="l" t="t" r="r" b="b"/>
              <a:pathLst>
                <a:path w="5260" h="4743" extrusionOk="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7" name="Google Shape;525;g191abe3b490_12_4485"/>
            <p:cNvSpPr/>
            <p:nvPr/>
          </p:nvSpPr>
          <p:spPr>
            <a:xfrm>
              <a:off x="4455525" y="2253375"/>
              <a:ext cx="139825" cy="64600"/>
            </a:xfrm>
            <a:custGeom>
              <a:avLst/>
              <a:ahLst/>
              <a:rect l="l" t="t" r="r" b="b"/>
              <a:pathLst>
                <a:path w="5593" h="2584" extrusionOk="0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8" name="Google Shape;526;g191abe3b490_12_4485"/>
            <p:cNvSpPr/>
            <p:nvPr/>
          </p:nvSpPr>
          <p:spPr>
            <a:xfrm>
              <a:off x="5367400" y="2420550"/>
              <a:ext cx="3050" cy="11400"/>
            </a:xfrm>
            <a:custGeom>
              <a:avLst/>
              <a:ahLst/>
              <a:rect l="l" t="t" r="r" b="b"/>
              <a:pathLst>
                <a:path w="122" h="456" extrusionOk="0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49" name="Google Shape;527;g191abe3b490_12_4485"/>
            <p:cNvSpPr/>
            <p:nvPr/>
          </p:nvSpPr>
          <p:spPr>
            <a:xfrm>
              <a:off x="5741250" y="2416750"/>
              <a:ext cx="252325" cy="222050"/>
            </a:xfrm>
            <a:custGeom>
              <a:avLst/>
              <a:ahLst/>
              <a:rect l="l" t="t" r="r" b="b"/>
              <a:pathLst>
                <a:path w="10093" h="8882" extrusionOk="0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50" name="Google Shape;528;g191abe3b490_12_4485"/>
            <p:cNvSpPr/>
            <p:nvPr/>
          </p:nvSpPr>
          <p:spPr>
            <a:xfrm>
              <a:off x="5896275" y="2505650"/>
              <a:ext cx="50925" cy="120075"/>
            </a:xfrm>
            <a:custGeom>
              <a:avLst/>
              <a:ahLst/>
              <a:rect l="l" t="t" r="r" b="b"/>
              <a:pathLst>
                <a:path w="2037" h="4803" extrusionOk="0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51" name="Google Shape;529;g191abe3b490_12_4485"/>
            <p:cNvSpPr/>
            <p:nvPr/>
          </p:nvSpPr>
          <p:spPr>
            <a:xfrm>
              <a:off x="5920600" y="2494450"/>
              <a:ext cx="53200" cy="115325"/>
            </a:xfrm>
            <a:custGeom>
              <a:avLst/>
              <a:ahLst/>
              <a:rect l="l" t="t" r="r" b="b"/>
              <a:pathLst>
                <a:path w="2128" h="4613" extrusionOk="0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52" name="Google Shape;530;g191abe3b490_12_4485"/>
            <p:cNvSpPr/>
            <p:nvPr/>
          </p:nvSpPr>
          <p:spPr>
            <a:xfrm>
              <a:off x="5871200" y="2530725"/>
              <a:ext cx="58525" cy="101100"/>
            </a:xfrm>
            <a:custGeom>
              <a:avLst/>
              <a:ahLst/>
              <a:rect l="l" t="t" r="r" b="b"/>
              <a:pathLst>
                <a:path w="2341" h="404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553" name="Google Shape;531;g191abe3b490_12_4485"/>
            <p:cNvSpPr/>
            <p:nvPr/>
          </p:nvSpPr>
          <p:spPr>
            <a:xfrm>
              <a:off x="5874225" y="2439900"/>
              <a:ext cx="72225" cy="41600"/>
            </a:xfrm>
            <a:custGeom>
              <a:avLst/>
              <a:ahLst/>
              <a:rect l="l" t="t" r="r" b="b"/>
              <a:pathLst>
                <a:path w="2889" h="1664" extrusionOk="0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</p:bgPr>
    </p:bg>
    <p:spTree>
      <p:nvGrpSpPr>
        <p:cNvPr id="504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33;g191abe3b490_12_4722"/>
          <p:cNvGrpSpPr/>
          <p:nvPr/>
        </p:nvGrpSpPr>
        <p:grpSpPr>
          <a:xfrm rot="-6901706">
            <a:off x="-3054112" y="-3360003"/>
            <a:ext cx="13959210" cy="13849267"/>
            <a:chOff x="1145993" y="462919"/>
            <a:chExt cx="5057544" cy="4964122"/>
          </a:xfrm>
        </p:grpSpPr>
        <p:sp>
          <p:nvSpPr>
            <p:cNvPr id="1050314" name="Google Shape;534;g191abe3b490_12_4722"/>
            <p:cNvSpPr/>
            <p:nvPr/>
          </p:nvSpPr>
          <p:spPr>
            <a:xfrm rot="-1172623">
              <a:off x="1674173" y="1021364"/>
              <a:ext cx="4001184" cy="3847233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15" name="Google Shape;535;g191abe3b490_12_4722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316" name="Google Shape;536;g191abe3b490_12_4722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317" name="Google Shape;537;g191abe3b490_12_4722"/>
          <p:cNvSpPr txBox="1">
            <a:spLocks noGrp="1"/>
          </p:cNvSpPr>
          <p:nvPr>
            <p:ph type="title"/>
          </p:nvPr>
        </p:nvSpPr>
        <p:spPr>
          <a:xfrm>
            <a:off x="837067" y="2387000"/>
            <a:ext cx="6643200" cy="1122300"/>
          </a:xfrm>
          <a:prstGeom prst="rect"/>
          <a:noFill/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0318" name="Google Shape;538;g191abe3b490_12_4722"/>
          <p:cNvSpPr txBox="1">
            <a:spLocks noGrp="1"/>
          </p:cNvSpPr>
          <p:nvPr>
            <p:ph type="subTitle" idx="1"/>
          </p:nvPr>
        </p:nvSpPr>
        <p:spPr>
          <a:xfrm>
            <a:off x="837067" y="3509400"/>
            <a:ext cx="6643200" cy="961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516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text lines 2">
  <p:cSld name="CUSTOM_14">
    <p:spTree>
      <p:nvGrpSpPr>
        <p:cNvPr id="499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41;g191abe3b490_12_4730"/>
          <p:cNvGrpSpPr/>
          <p:nvPr/>
        </p:nvGrpSpPr>
        <p:grpSpPr>
          <a:xfrm rot="1351464">
            <a:off x="-1240819" y="-3942300"/>
            <a:ext cx="14673910" cy="14108031"/>
            <a:chOff x="1786775" y="1002200"/>
            <a:chExt cx="3861800" cy="3712875"/>
          </a:xfrm>
        </p:grpSpPr>
        <p:sp>
          <p:nvSpPr>
            <p:cNvPr id="1050279" name="Google Shape;542;g191abe3b490_12_47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80" name="Google Shape;543;g191abe3b490_12_47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81" name="Google Shape;544;g191abe3b490_12_47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282" name="Google Shape;545;g191abe3b490_12_4730"/>
          <p:cNvSpPr txBox="1">
            <a:spLocks noGrp="1"/>
          </p:cNvSpPr>
          <p:nvPr>
            <p:ph type="subTitle" idx="1"/>
          </p:nvPr>
        </p:nvSpPr>
        <p:spPr>
          <a:xfrm>
            <a:off x="1185017" y="4687333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rgbClr val="FFFFFF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3" name="Google Shape;546;g191abe3b490_12_4730"/>
          <p:cNvSpPr txBox="1">
            <a:spLocks noGrp="1"/>
          </p:cNvSpPr>
          <p:nvPr>
            <p:ph type="subTitle" idx="2"/>
          </p:nvPr>
        </p:nvSpPr>
        <p:spPr>
          <a:xfrm>
            <a:off x="7700251" y="2635733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4" name="Google Shape;547;g191abe3b490_12_4730"/>
          <p:cNvSpPr txBox="1">
            <a:spLocks noGrp="1"/>
          </p:cNvSpPr>
          <p:nvPr>
            <p:ph type="subTitle" idx="3"/>
          </p:nvPr>
        </p:nvSpPr>
        <p:spPr>
          <a:xfrm>
            <a:off x="1206717" y="2649967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5" name="Google Shape;548;g191abe3b490_12_4730"/>
          <p:cNvSpPr txBox="1">
            <a:spLocks noGrp="1"/>
          </p:cNvSpPr>
          <p:nvPr>
            <p:ph type="subTitle" idx="4"/>
          </p:nvPr>
        </p:nvSpPr>
        <p:spPr>
          <a:xfrm>
            <a:off x="1185017" y="4130767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6" name="Google Shape;549;g191abe3b490_12_4730"/>
          <p:cNvSpPr txBox="1">
            <a:spLocks noGrp="1"/>
          </p:cNvSpPr>
          <p:nvPr>
            <p:ph type="subTitle" idx="5"/>
          </p:nvPr>
        </p:nvSpPr>
        <p:spPr>
          <a:xfrm>
            <a:off x="7700251" y="2064933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7" name="Google Shape;550;g191abe3b490_12_4730"/>
          <p:cNvSpPr txBox="1">
            <a:spLocks noGrp="1"/>
          </p:cNvSpPr>
          <p:nvPr>
            <p:ph type="subTitle" idx="6"/>
          </p:nvPr>
        </p:nvSpPr>
        <p:spPr>
          <a:xfrm>
            <a:off x="1206717" y="2064933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8" name="Google Shape;551;g191abe3b490_12_4730"/>
          <p:cNvSpPr txBox="1">
            <a:spLocks noGrp="1"/>
          </p:cNvSpPr>
          <p:nvPr>
            <p:ph type="subTitle" idx="7"/>
          </p:nvPr>
        </p:nvSpPr>
        <p:spPr>
          <a:xfrm>
            <a:off x="7700251" y="4673651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89" name="Google Shape;552;g191abe3b490_12_4730"/>
          <p:cNvSpPr txBox="1">
            <a:spLocks noGrp="1"/>
          </p:cNvSpPr>
          <p:nvPr>
            <p:ph type="subTitle" idx="8"/>
          </p:nvPr>
        </p:nvSpPr>
        <p:spPr>
          <a:xfrm>
            <a:off x="7700251" y="4102851"/>
            <a:ext cx="3228300" cy="57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25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050290" name="Google Shape;553;g191abe3b490_12_47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bg>
      <p:bgPr>
        <a:solidFill>
          <a:schemeClr val="accent3"/>
        </a:solidFill>
      </p:bgPr>
    </p:bg>
    <p:spTree>
      <p:nvGrpSpPr>
        <p:cNvPr id="51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4">
  <p:cSld name="Placeholder 04">
    <p:spTree>
      <p:nvGrpSpPr>
        <p:cNvPr id="535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53" name="Google Shape;23;p21"/>
          <p:cNvSpPr>
            <a:spLocks noGrp="1"/>
          </p:cNvSpPr>
          <p:nvPr>
            <p:ph type="pic" idx="2"/>
          </p:nvPr>
        </p:nvSpPr>
        <p:spPr>
          <a:xfrm>
            <a:off x="0" y="0"/>
            <a:ext cx="373761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1">
  <p:cSld name="Placeholder 01">
    <p:spTree>
      <p:nvGrpSpPr>
        <p:cNvPr id="57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4" name="Google Shape;558;g1a3c0ec783c_4_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557784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Placeholder 02">
    <p:spTree>
      <p:nvGrpSpPr>
        <p:cNvPr id="180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Google Shape;560;g1a3c0ec783c_4_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404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s and descriptions">
  <p:cSld name="Title, subtitles and descriptions">
    <p:bg>
      <p:bgPr>
        <a:solidFill>
          <a:schemeClr val="accent3"/>
        </a:solidFill>
      </p:bgPr>
    </p:bg>
    <p:spTree>
      <p:nvGrpSpPr>
        <p:cNvPr id="149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562;g1a3c0ec783c_4_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  <a:defRPr b="0" cap="none" sz="44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48588" name="Google Shape;563;g1a3c0ec783c_4_6"/>
          <p:cNvSpPr txBox="1">
            <a:spLocks noGrp="1"/>
          </p:cNvSpPr>
          <p:nvPr>
            <p:ph type="subTitle" idx="1"/>
          </p:nvPr>
        </p:nvSpPr>
        <p:spPr>
          <a:xfrm>
            <a:off x="8750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89" name="Google Shape;564;g1a3c0ec783c_4_6"/>
          <p:cNvSpPr txBox="1">
            <a:spLocks noGrp="1"/>
          </p:cNvSpPr>
          <p:nvPr>
            <p:ph type="subTitle" idx="2"/>
          </p:nvPr>
        </p:nvSpPr>
        <p:spPr>
          <a:xfrm>
            <a:off x="8750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0" name="Google Shape;565;g1a3c0ec783c_4_6"/>
          <p:cNvSpPr txBox="1">
            <a:spLocks noGrp="1"/>
          </p:cNvSpPr>
          <p:nvPr>
            <p:ph type="subTitle" idx="3"/>
          </p:nvPr>
        </p:nvSpPr>
        <p:spPr>
          <a:xfrm>
            <a:off x="44818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1" name="Google Shape;566;g1a3c0ec783c_4_6"/>
          <p:cNvSpPr txBox="1">
            <a:spLocks noGrp="1"/>
          </p:cNvSpPr>
          <p:nvPr>
            <p:ph type="subTitle" idx="4"/>
          </p:nvPr>
        </p:nvSpPr>
        <p:spPr>
          <a:xfrm>
            <a:off x="44818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2" name="Google Shape;567;g1a3c0ec783c_4_6"/>
          <p:cNvSpPr txBox="1">
            <a:spLocks noGrp="1"/>
          </p:cNvSpPr>
          <p:nvPr>
            <p:ph type="subTitle" idx="5"/>
          </p:nvPr>
        </p:nvSpPr>
        <p:spPr>
          <a:xfrm>
            <a:off x="8088600" y="2977775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3" name="Google Shape;568;g1a3c0ec783c_4_6"/>
          <p:cNvSpPr txBox="1">
            <a:spLocks noGrp="1"/>
          </p:cNvSpPr>
          <p:nvPr>
            <p:ph type="subTitle" idx="6"/>
          </p:nvPr>
        </p:nvSpPr>
        <p:spPr>
          <a:xfrm>
            <a:off x="8088600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4" name="Google Shape;569;g1a3c0ec783c_4_6"/>
          <p:cNvSpPr txBox="1">
            <a:spLocks noGrp="1"/>
          </p:cNvSpPr>
          <p:nvPr>
            <p:ph type="subTitle" idx="7"/>
          </p:nvPr>
        </p:nvSpPr>
        <p:spPr>
          <a:xfrm>
            <a:off x="8750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5" name="Google Shape;570;g1a3c0ec783c_4_6"/>
          <p:cNvSpPr txBox="1">
            <a:spLocks noGrp="1"/>
          </p:cNvSpPr>
          <p:nvPr>
            <p:ph type="subTitle" idx="8"/>
          </p:nvPr>
        </p:nvSpPr>
        <p:spPr>
          <a:xfrm>
            <a:off x="8750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6" name="Google Shape;571;g1a3c0ec783c_4_6"/>
          <p:cNvSpPr txBox="1">
            <a:spLocks noGrp="1"/>
          </p:cNvSpPr>
          <p:nvPr>
            <p:ph type="subTitle" idx="9"/>
          </p:nvPr>
        </p:nvSpPr>
        <p:spPr>
          <a:xfrm>
            <a:off x="44818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7" name="Google Shape;572;g1a3c0ec783c_4_6"/>
          <p:cNvSpPr txBox="1">
            <a:spLocks noGrp="1"/>
          </p:cNvSpPr>
          <p:nvPr>
            <p:ph type="subTitle" idx="13"/>
          </p:nvPr>
        </p:nvSpPr>
        <p:spPr>
          <a:xfrm>
            <a:off x="44818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8" name="Google Shape;573;g1a3c0ec783c_4_6"/>
          <p:cNvSpPr txBox="1">
            <a:spLocks noGrp="1"/>
          </p:cNvSpPr>
          <p:nvPr>
            <p:ph type="subTitle" idx="14"/>
          </p:nvPr>
        </p:nvSpPr>
        <p:spPr>
          <a:xfrm>
            <a:off x="8088600" y="5446300"/>
            <a:ext cx="3228300" cy="891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1900" i="0" strike="noStrike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599" name="Google Shape;574;g1a3c0ec783c_4_6"/>
          <p:cNvSpPr txBox="1">
            <a:spLocks noGrp="1"/>
          </p:cNvSpPr>
          <p:nvPr>
            <p:ph type="subTitle" idx="15"/>
          </p:nvPr>
        </p:nvSpPr>
        <p:spPr>
          <a:xfrm>
            <a:off x="80886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Arial"/>
              <a:buNone/>
              <a:defRPr b="0" cap="none" sz="2500" i="0" strike="noStrike" u="none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600" name="Google Shape;575;g1a3c0ec783c_4_6"/>
          <p:cNvSpPr txBox="1">
            <a:spLocks noGrp="1"/>
          </p:cNvSpPr>
          <p:nvPr>
            <p:ph type="title" idx="16"/>
          </p:nvPr>
        </p:nvSpPr>
        <p:spPr>
          <a:xfrm>
            <a:off x="2043067" y="1657033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48601" name="Google Shape;576;g1a3c0ec783c_4_6"/>
          <p:cNvSpPr txBox="1">
            <a:spLocks noGrp="1"/>
          </p:cNvSpPr>
          <p:nvPr>
            <p:ph type="title" idx="17"/>
          </p:nvPr>
        </p:nvSpPr>
        <p:spPr>
          <a:xfrm>
            <a:off x="2043067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48602" name="Google Shape;577;g1a3c0ec783c_4_6"/>
          <p:cNvSpPr txBox="1">
            <a:spLocks noGrp="1"/>
          </p:cNvSpPr>
          <p:nvPr>
            <p:ph type="title" idx="18"/>
          </p:nvPr>
        </p:nvSpPr>
        <p:spPr>
          <a:xfrm>
            <a:off x="5649933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48603" name="Google Shape;578;g1a3c0ec783c_4_6"/>
          <p:cNvSpPr txBox="1">
            <a:spLocks noGrp="1"/>
          </p:cNvSpPr>
          <p:nvPr>
            <p:ph type="title" idx="19"/>
          </p:nvPr>
        </p:nvSpPr>
        <p:spPr>
          <a:xfrm>
            <a:off x="5650000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48604" name="Google Shape;579;g1a3c0ec783c_4_6"/>
          <p:cNvSpPr txBox="1">
            <a:spLocks noGrp="1"/>
          </p:cNvSpPr>
          <p:nvPr>
            <p:ph type="title" idx="20"/>
          </p:nvPr>
        </p:nvSpPr>
        <p:spPr>
          <a:xfrm>
            <a:off x="9256600" y="1657100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  <p:sp>
        <p:nvSpPr>
          <p:cNvPr id="1048605" name="Google Shape;580;g1a3c0ec783c_4_6"/>
          <p:cNvSpPr txBox="1">
            <a:spLocks noGrp="1"/>
          </p:cNvSpPr>
          <p:nvPr>
            <p:ph type="title" idx="21"/>
          </p:nvPr>
        </p:nvSpPr>
        <p:spPr>
          <a:xfrm>
            <a:off x="9256400" y="4112567"/>
            <a:ext cx="8925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libri"/>
              <a:buNone/>
              <a:defRPr b="0" cap="none" sz="40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4000"/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1">
  <p:cSld name="Placeholder 11">
    <p:spTree>
      <p:nvGrpSpPr>
        <p:cNvPr id="154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582;g1a3c0ec783c_4_26"/>
          <p:cNvSpPr>
            <a:spLocks noGrp="1"/>
          </p:cNvSpPr>
          <p:nvPr>
            <p:ph type="pic" idx="2"/>
          </p:nvPr>
        </p:nvSpPr>
        <p:spPr>
          <a:xfrm>
            <a:off x="6387465" y="124396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48642" name="Google Shape;583;g1a3c0ec783c_4_26"/>
          <p:cNvSpPr>
            <a:spLocks noGrp="1"/>
          </p:cNvSpPr>
          <p:nvPr>
            <p:ph type="pic" idx="3"/>
          </p:nvPr>
        </p:nvSpPr>
        <p:spPr>
          <a:xfrm>
            <a:off x="8724900" y="3552824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440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573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86;g1a3c0ec783c_4_30"/>
          <p:cNvGrpSpPr/>
          <p:nvPr/>
        </p:nvGrpSpPr>
        <p:grpSpPr>
          <a:xfrm rot="2506023">
            <a:off x="1699517" y="-937675"/>
            <a:ext cx="9083674" cy="8733375"/>
            <a:chOff x="1786775" y="1002200"/>
            <a:chExt cx="3861800" cy="3712875"/>
          </a:xfrm>
        </p:grpSpPr>
        <p:sp>
          <p:nvSpPr>
            <p:cNvPr id="1050746" name="Google Shape;587;g1a3c0ec783c_4_30"/>
            <p:cNvSpPr/>
            <p:nvPr/>
          </p:nvSpPr>
          <p:spPr>
            <a:xfrm>
              <a:off x="1786775" y="1002200"/>
              <a:ext cx="3861800" cy="3712875"/>
            </a:xfrm>
            <a:custGeom>
              <a:avLst/>
              <a:ahLst/>
              <a:rect l="l" t="t" r="r" b="b"/>
              <a:pathLst>
                <a:path w="154472" h="148515" extrusionOk="0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747" name="Google Shape;588;g1a3c0ec783c_4_30"/>
            <p:cNvSpPr/>
            <p:nvPr/>
          </p:nvSpPr>
          <p:spPr>
            <a:xfrm>
              <a:off x="2818350" y="1817311"/>
              <a:ext cx="218125" cy="218125"/>
            </a:xfrm>
            <a:custGeom>
              <a:avLst/>
              <a:ah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748" name="Google Shape;589;g1a3c0ec783c_4_30"/>
            <p:cNvSpPr/>
            <p:nvPr/>
          </p:nvSpPr>
          <p:spPr>
            <a:xfrm>
              <a:off x="3016041" y="1693534"/>
              <a:ext cx="96525" cy="96525"/>
            </a:xfrm>
            <a:custGeom>
              <a:avLst/>
              <a:ah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749" name="Google Shape;590;g1a3c0ec783c_4_30"/>
          <p:cNvSpPr txBox="1">
            <a:spLocks noGrp="1"/>
          </p:cNvSpPr>
          <p:nvPr>
            <p:ph type="title"/>
          </p:nvPr>
        </p:nvSpPr>
        <p:spPr>
          <a:xfrm>
            <a:off x="1769400" y="2130784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Font typeface="Calibri"/>
              <a:buNone/>
              <a:defRPr b="0" cap="none" sz="67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Font typeface="Arial"/>
              <a:buNone/>
              <a:defRPr sz="16000"/>
            </a:lvl9pPr>
          </a:lstStyle>
          <a:p/>
        </p:txBody>
      </p:sp>
      <p:sp>
        <p:nvSpPr>
          <p:cNvPr id="1050750" name="Google Shape;591;g1a3c0ec783c_4_30"/>
          <p:cNvSpPr txBox="1">
            <a:spLocks noGrp="1"/>
          </p:cNvSpPr>
          <p:nvPr>
            <p:ph type="subTitle" idx="1"/>
          </p:nvPr>
        </p:nvSpPr>
        <p:spPr>
          <a:xfrm>
            <a:off x="1769400" y="3927284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228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8" name="Google Shape;593;g1a3c0ec783c_4_37"/>
          <p:cNvSpPr txBox="1">
            <a:spLocks noGrp="1"/>
          </p:cNvSpPr>
          <p:nvPr>
            <p:ph type="title"/>
          </p:nvPr>
        </p:nvSpPr>
        <p:spPr>
          <a:xfrm>
            <a:off x="5437833" y="1559133"/>
            <a:ext cx="6179700" cy="2999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Fredoka One"/>
              <a:buNone/>
              <a:defRPr b="0" cap="none" sz="96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48879" name="Google Shape;594;g1a3c0ec783c_4_37"/>
          <p:cNvSpPr txBox="1">
            <a:spLocks noGrp="1"/>
          </p:cNvSpPr>
          <p:nvPr>
            <p:ph type="subTitle" idx="1"/>
          </p:nvPr>
        </p:nvSpPr>
        <p:spPr>
          <a:xfrm>
            <a:off x="5437833" y="4558733"/>
            <a:ext cx="42717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233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Google Shape;596;g1a3c0ec783c_4_40"/>
          <p:cNvSpPr txBox="1">
            <a:spLocks noGrp="1"/>
          </p:cNvSpPr>
          <p:nvPr>
            <p:ph type="title"/>
          </p:nvPr>
        </p:nvSpPr>
        <p:spPr>
          <a:xfrm>
            <a:off x="914400" y="593367"/>
            <a:ext cx="103632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Calibri"/>
              <a:buNone/>
              <a:defRPr b="0" cap="none" sz="4400" i="0" strike="noStrike" u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48898" name="Google Shape;597;g1a3c0ec783c_4_40"/>
          <p:cNvSpPr txBox="1">
            <a:spLocks noGrp="1"/>
          </p:cNvSpPr>
          <p:nvPr>
            <p:ph type="subTitle" idx="1"/>
          </p:nvPr>
        </p:nvSpPr>
        <p:spPr>
          <a:xfrm>
            <a:off x="965200" y="1464700"/>
            <a:ext cx="10312500" cy="4675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16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●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○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■"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8899" name="Google Shape;598;g1a3c0ec783c_4_40"/>
          <p:cNvSpPr/>
          <p:nvPr/>
        </p:nvSpPr>
        <p:spPr>
          <a:xfrm>
            <a:off x="148400" y="223467"/>
            <a:ext cx="625500" cy="6255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0" name="Google Shape;599;g1a3c0ec783c_4_40"/>
          <p:cNvSpPr/>
          <p:nvPr/>
        </p:nvSpPr>
        <p:spPr>
          <a:xfrm>
            <a:off x="860100" y="723467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1" name="Google Shape;600;g1a3c0ec783c_4_40"/>
          <p:cNvSpPr/>
          <p:nvPr/>
        </p:nvSpPr>
        <p:spPr>
          <a:xfrm>
            <a:off x="11620300" y="3017200"/>
            <a:ext cx="357900" cy="3579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2" name="Google Shape;601;g1a3c0ec783c_4_40"/>
          <p:cNvSpPr/>
          <p:nvPr/>
        </p:nvSpPr>
        <p:spPr>
          <a:xfrm>
            <a:off x="11900867" y="3518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3" name="Google Shape;602;g1a3c0ec783c_4_40"/>
          <p:cNvSpPr/>
          <p:nvPr/>
        </p:nvSpPr>
        <p:spPr>
          <a:xfrm>
            <a:off x="11978300" y="2596033"/>
            <a:ext cx="48000" cy="480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904" name="Google Shape;603;g1a3c0ec783c_4_40"/>
          <p:cNvSpPr/>
          <p:nvPr/>
        </p:nvSpPr>
        <p:spPr>
          <a:xfrm>
            <a:off x="398400" y="6317900"/>
            <a:ext cx="125700" cy="125700"/>
          </a:xfrm>
          <a:prstGeom prst="ellipse"/>
          <a:solidFill>
            <a:schemeClr val="accent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lt1"/>
        </a:solidFill>
      </p:bgPr>
    </p:bg>
    <p:spTree>
      <p:nvGrpSpPr>
        <p:cNvPr id="276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14" name="Google Shape;605;g1a3c0ec783c_4_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Fredoka One"/>
              <a:buNone/>
              <a:defRPr b="0" cap="none" sz="44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2pPr>
            <a:lvl3pPr algn="l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3pPr>
            <a:lvl4pPr algn="l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4pPr>
            <a:lvl5pPr algn="l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5pPr>
            <a:lvl6pPr algn="l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6pPr>
            <a:lvl7pPr algn="l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7pPr>
            <a:lvl8pPr algn="l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8pPr>
            <a:lvl9pPr algn="l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Arial"/>
              <a:buNone/>
              <a:defRPr sz="1800"/>
            </a:lvl9pPr>
          </a:lstStyle>
          <a:p/>
        </p:txBody>
      </p:sp>
      <p:sp>
        <p:nvSpPr>
          <p:cNvPr id="1049115" name="Google Shape;606;g1a3c0ec783c_4_49"/>
          <p:cNvSpPr txBox="1">
            <a:spLocks noGrp="1"/>
          </p:cNvSpPr>
          <p:nvPr>
            <p:ph type="subTitle" idx="1"/>
          </p:nvPr>
        </p:nvSpPr>
        <p:spPr>
          <a:xfrm>
            <a:off x="699748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116" name="Google Shape;607;g1a3c0ec783c_4_49"/>
          <p:cNvSpPr txBox="1">
            <a:spLocks noGrp="1"/>
          </p:cNvSpPr>
          <p:nvPr>
            <p:ph type="subTitle" idx="2"/>
          </p:nvPr>
        </p:nvSpPr>
        <p:spPr>
          <a:xfrm>
            <a:off x="4675021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117" name="Google Shape;608;g1a3c0ec783c_4_49"/>
          <p:cNvSpPr txBox="1">
            <a:spLocks noGrp="1"/>
          </p:cNvSpPr>
          <p:nvPr>
            <p:ph type="subTitle" idx="3"/>
          </p:nvPr>
        </p:nvSpPr>
        <p:spPr>
          <a:xfrm>
            <a:off x="92194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118" name="Google Shape;609;g1a3c0ec783c_4_49"/>
          <p:cNvSpPr txBox="1">
            <a:spLocks noGrp="1"/>
          </p:cNvSpPr>
          <p:nvPr>
            <p:ph type="subTitle" idx="4"/>
          </p:nvPr>
        </p:nvSpPr>
        <p:spPr>
          <a:xfrm>
            <a:off x="4897088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119" name="Google Shape;610;g1a3c0ec783c_4_49"/>
          <p:cNvSpPr txBox="1">
            <a:spLocks noGrp="1"/>
          </p:cNvSpPr>
          <p:nvPr>
            <p:ph type="subTitle" idx="5"/>
          </p:nvPr>
        </p:nvSpPr>
        <p:spPr>
          <a:xfrm>
            <a:off x="8650296" y="3853620"/>
            <a:ext cx="2832000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1900" i="0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9120" name="Google Shape;611;g1a3c0ec783c_4_49"/>
          <p:cNvSpPr txBox="1">
            <a:spLocks noGrp="1"/>
          </p:cNvSpPr>
          <p:nvPr>
            <p:ph type="subTitle" idx="6"/>
          </p:nvPr>
        </p:nvSpPr>
        <p:spPr>
          <a:xfrm>
            <a:off x="8872379" y="3242617"/>
            <a:ext cx="23877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ctr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700"/>
              <a:buFont typeface="Arial"/>
              <a:buNone/>
              <a:defRPr b="0" cap="none" sz="2500" i="0" strike="noStrike" u="none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ctr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ctr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ctr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ctr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ctr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cap="none" sz="37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8">
  <p:cSld name="Placeholder 08">
    <p:spTree>
      <p:nvGrpSpPr>
        <p:cNvPr id="575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1" name="Google Shape;613;g1a3c0ec783c_4_57"/>
          <p:cNvSpPr>
            <a:spLocks noGrp="1"/>
          </p:cNvSpPr>
          <p:nvPr>
            <p:ph type="pic" idx="2"/>
          </p:nvPr>
        </p:nvSpPr>
        <p:spPr>
          <a:xfrm>
            <a:off x="2207910" y="1938856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52" name="Google Shape;614;g1a3c0ec783c_4_57"/>
          <p:cNvSpPr>
            <a:spLocks noGrp="1"/>
          </p:cNvSpPr>
          <p:nvPr>
            <p:ph type="pic" idx="3"/>
          </p:nvPr>
        </p:nvSpPr>
        <p:spPr>
          <a:xfrm>
            <a:off x="5217809" y="1938855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53" name="Google Shape;615;g1a3c0ec783c_4_57"/>
          <p:cNvSpPr>
            <a:spLocks noGrp="1"/>
          </p:cNvSpPr>
          <p:nvPr>
            <p:ph type="pic" idx="4"/>
          </p:nvPr>
        </p:nvSpPr>
        <p:spPr>
          <a:xfrm>
            <a:off x="8227710" y="1938854"/>
            <a:ext cx="1756379" cy="1690947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5">
  <p:cSld name="Placeholder 05">
    <p:spTree>
      <p:nvGrpSpPr>
        <p:cNvPr id="546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87" name="Google Shape;25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6289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2">
  <p:cSld name="1_Placeholder 02">
    <p:spTree>
      <p:nvGrpSpPr>
        <p:cNvPr id="583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8" name="Google Shape;617;g1a3c0ec783c_4_6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4404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9">
  <p:cSld name="Placeholder 29">
    <p:spTree>
      <p:nvGrpSpPr>
        <p:cNvPr id="559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9" name="Google Shape;619;g1a3c0ec783c_4_6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76606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3">
  <p:cSld name="Placeholder 03">
    <p:spTree>
      <p:nvGrpSpPr>
        <p:cNvPr id="564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9" name="Google Shape;621;g1a3c0ec783c_4_65"/>
          <p:cNvSpPr>
            <a:spLocks noGrp="1"/>
          </p:cNvSpPr>
          <p:nvPr>
            <p:ph type="pic" idx="2"/>
          </p:nvPr>
        </p:nvSpPr>
        <p:spPr>
          <a:xfrm>
            <a:off x="6709410" y="0"/>
            <a:ext cx="548259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4">
  <p:cSld name="Placeholder 04">
    <p:spTree>
      <p:nvGrpSpPr>
        <p:cNvPr id="569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1" name="Google Shape;623;g1a3c0ec783c_4_67"/>
          <p:cNvSpPr>
            <a:spLocks noGrp="1"/>
          </p:cNvSpPr>
          <p:nvPr>
            <p:ph type="pic" idx="2"/>
          </p:nvPr>
        </p:nvSpPr>
        <p:spPr>
          <a:xfrm>
            <a:off x="0" y="0"/>
            <a:ext cx="373761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5">
  <p:cSld name="Placeholder 05">
    <p:spTree>
      <p:nvGrpSpPr>
        <p:cNvPr id="58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2" name="Google Shape;625;g1a3c0ec783c_4_6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6289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6">
  <p:cSld name="Placeholder 06">
    <p:spTree>
      <p:nvGrpSpPr>
        <p:cNvPr id="55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4" name="Google Shape;627;g1a3c0ec783c_4_71"/>
          <p:cNvSpPr>
            <a:spLocks noGrp="1"/>
          </p:cNvSpPr>
          <p:nvPr>
            <p:ph type="pic" idx="2"/>
          </p:nvPr>
        </p:nvSpPr>
        <p:spPr>
          <a:xfrm>
            <a:off x="0" y="841374"/>
            <a:ext cx="3105583" cy="5240339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15" name="Google Shape;628;g1a3c0ec783c_4_71"/>
          <p:cNvSpPr>
            <a:spLocks noGrp="1"/>
          </p:cNvSpPr>
          <p:nvPr>
            <p:ph type="pic" idx="3"/>
          </p:nvPr>
        </p:nvSpPr>
        <p:spPr>
          <a:xfrm>
            <a:off x="3105583" y="841373"/>
            <a:ext cx="3105583" cy="5240339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7">
  <p:cSld name="Placeholder 07">
    <p:spTree>
      <p:nvGrpSpPr>
        <p:cNvPr id="557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6" name="Google Shape;630;g1a3c0ec783c_4_74"/>
          <p:cNvSpPr>
            <a:spLocks noGrp="1"/>
          </p:cNvSpPr>
          <p:nvPr>
            <p:ph type="pic" idx="2"/>
          </p:nvPr>
        </p:nvSpPr>
        <p:spPr>
          <a:xfrm>
            <a:off x="0" y="0"/>
            <a:ext cx="4762500" cy="685800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17" name="Google Shape;631;g1a3c0ec783c_4_74"/>
          <p:cNvSpPr>
            <a:spLocks noGrp="1"/>
          </p:cNvSpPr>
          <p:nvPr>
            <p:ph type="pic" idx="3"/>
          </p:nvPr>
        </p:nvSpPr>
        <p:spPr>
          <a:xfrm>
            <a:off x="3813709" y="3783330"/>
            <a:ext cx="1897582" cy="1908810"/>
          </a:xfrm>
          <a:prstGeom prst="ellipse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9">
  <p:cSld name="Placeholder 09">
    <p:spTree>
      <p:nvGrpSpPr>
        <p:cNvPr id="565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30" name="Google Shape;633;g1a3c0ec783c_4_77"/>
          <p:cNvSpPr>
            <a:spLocks noGrp="1"/>
          </p:cNvSpPr>
          <p:nvPr>
            <p:ph type="pic" idx="2"/>
          </p:nvPr>
        </p:nvSpPr>
        <p:spPr>
          <a:xfrm>
            <a:off x="996330" y="2247466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1" name="Google Shape;634;g1a3c0ec783c_4_77"/>
          <p:cNvSpPr>
            <a:spLocks noGrp="1"/>
          </p:cNvSpPr>
          <p:nvPr>
            <p:ph type="pic" idx="3"/>
          </p:nvPr>
        </p:nvSpPr>
        <p:spPr>
          <a:xfrm>
            <a:off x="3640470" y="2247465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2" name="Google Shape;635;g1a3c0ec783c_4_77"/>
          <p:cNvSpPr>
            <a:spLocks noGrp="1"/>
          </p:cNvSpPr>
          <p:nvPr>
            <p:ph type="pic" idx="4"/>
          </p:nvPr>
        </p:nvSpPr>
        <p:spPr>
          <a:xfrm>
            <a:off x="6284610" y="2247465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3" name="Google Shape;636;g1a3c0ec783c_4_77"/>
          <p:cNvSpPr>
            <a:spLocks noGrp="1"/>
          </p:cNvSpPr>
          <p:nvPr>
            <p:ph type="pic" idx="5"/>
          </p:nvPr>
        </p:nvSpPr>
        <p:spPr>
          <a:xfrm>
            <a:off x="8928750" y="2247464"/>
            <a:ext cx="2272650" cy="239555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0">
  <p:cSld name="Placeholder 10">
    <p:spTree>
      <p:nvGrpSpPr>
        <p:cNvPr id="572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5" name="Google Shape;638;g1a3c0ec783c_4_82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2">
  <p:cSld name="Placeholder 12">
    <p:spTree>
      <p:nvGrpSpPr>
        <p:cNvPr id="578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9" name="Google Shape;640;g1a3c0ec783c_4_84"/>
          <p:cNvSpPr>
            <a:spLocks noGrp="1"/>
          </p:cNvSpPr>
          <p:nvPr>
            <p:ph type="pic" idx="2"/>
          </p:nvPr>
        </p:nvSpPr>
        <p:spPr>
          <a:xfrm>
            <a:off x="736600" y="1160462"/>
            <a:ext cx="4518025" cy="453707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6">
  <p:cSld name="Placeholder 06">
    <p:spTree>
      <p:nvGrpSpPr>
        <p:cNvPr id="553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0" name="Google Shape;27;p23"/>
          <p:cNvSpPr>
            <a:spLocks noGrp="1"/>
          </p:cNvSpPr>
          <p:nvPr>
            <p:ph type="pic" idx="2"/>
          </p:nvPr>
        </p:nvSpPr>
        <p:spPr>
          <a:xfrm>
            <a:off x="0" y="841374"/>
            <a:ext cx="3105583" cy="5240339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11" name="Google Shape;28;p23"/>
          <p:cNvSpPr>
            <a:spLocks noGrp="1"/>
          </p:cNvSpPr>
          <p:nvPr>
            <p:ph type="pic" idx="3"/>
          </p:nvPr>
        </p:nvSpPr>
        <p:spPr>
          <a:xfrm>
            <a:off x="3105583" y="841373"/>
            <a:ext cx="3105583" cy="5240339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3">
  <p:cSld name="Placeholder 13">
    <p:spTree>
      <p:nvGrpSpPr>
        <p:cNvPr id="562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3" name="Google Shape;642;g1a3c0ec783c_4_86"/>
          <p:cNvSpPr>
            <a:spLocks noGrp="1"/>
          </p:cNvSpPr>
          <p:nvPr>
            <p:ph type="pic" idx="2"/>
          </p:nvPr>
        </p:nvSpPr>
        <p:spPr>
          <a:xfrm>
            <a:off x="4362756" y="739378"/>
            <a:ext cx="3466488" cy="537924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24" name="Google Shape;643;g1a3c0ec783c_4_86"/>
          <p:cNvSpPr>
            <a:spLocks noGrp="1"/>
          </p:cNvSpPr>
          <p:nvPr>
            <p:ph type="pic" idx="3"/>
          </p:nvPr>
        </p:nvSpPr>
        <p:spPr>
          <a:xfrm>
            <a:off x="705156" y="3756898"/>
            <a:ext cx="3466488" cy="236172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25" name="Google Shape;644;g1a3c0ec783c_4_86"/>
          <p:cNvSpPr>
            <a:spLocks noGrp="1"/>
          </p:cNvSpPr>
          <p:nvPr>
            <p:ph type="pic" idx="4"/>
          </p:nvPr>
        </p:nvSpPr>
        <p:spPr>
          <a:xfrm>
            <a:off x="8020356" y="739378"/>
            <a:ext cx="3466488" cy="2361724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4">
  <p:cSld name="Placeholder 14">
    <p:spTree>
      <p:nvGrpSpPr>
        <p:cNvPr id="568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36" name="Google Shape;646;g1a3c0ec783c_4_90"/>
          <p:cNvSpPr>
            <a:spLocks noGrp="1"/>
          </p:cNvSpPr>
          <p:nvPr>
            <p:ph type="pic" idx="2"/>
          </p:nvPr>
        </p:nvSpPr>
        <p:spPr>
          <a:xfrm>
            <a:off x="5060633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7" name="Google Shape;647;g1a3c0ec783c_4_90"/>
          <p:cNvSpPr>
            <a:spLocks noGrp="1"/>
          </p:cNvSpPr>
          <p:nvPr>
            <p:ph type="pic" idx="3"/>
          </p:nvPr>
        </p:nvSpPr>
        <p:spPr>
          <a:xfrm>
            <a:off x="7206614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8" name="Google Shape;648;g1a3c0ec783c_4_90"/>
          <p:cNvSpPr>
            <a:spLocks noGrp="1"/>
          </p:cNvSpPr>
          <p:nvPr>
            <p:ph type="pic" idx="4"/>
          </p:nvPr>
        </p:nvSpPr>
        <p:spPr>
          <a:xfrm>
            <a:off x="9357359" y="130111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39" name="Google Shape;649;g1a3c0ec783c_4_90"/>
          <p:cNvSpPr>
            <a:spLocks noGrp="1"/>
          </p:cNvSpPr>
          <p:nvPr>
            <p:ph type="pic" idx="5"/>
          </p:nvPr>
        </p:nvSpPr>
        <p:spPr>
          <a:xfrm>
            <a:off x="5060633" y="3453765"/>
            <a:ext cx="2070735" cy="2070736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40" name="Google Shape;650;g1a3c0ec783c_4_90"/>
          <p:cNvSpPr>
            <a:spLocks noGrp="1"/>
          </p:cNvSpPr>
          <p:nvPr>
            <p:ph type="pic" idx="6"/>
          </p:nvPr>
        </p:nvSpPr>
        <p:spPr>
          <a:xfrm>
            <a:off x="7206614" y="3453765"/>
            <a:ext cx="4221482" cy="2070736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5">
  <p:cSld name="Placeholder 15">
    <p:spTree>
      <p:nvGrpSpPr>
        <p:cNvPr id="576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4" name="Google Shape;652;g1a3c0ec783c_4_96"/>
          <p:cNvSpPr>
            <a:spLocks noGrp="1"/>
          </p:cNvSpPr>
          <p:nvPr>
            <p:ph type="pic" idx="2"/>
          </p:nvPr>
        </p:nvSpPr>
        <p:spPr>
          <a:xfrm>
            <a:off x="688771" y="806330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55" name="Google Shape;653;g1a3c0ec783c_4_96"/>
          <p:cNvSpPr>
            <a:spLocks noGrp="1"/>
          </p:cNvSpPr>
          <p:nvPr>
            <p:ph type="pic" idx="3"/>
          </p:nvPr>
        </p:nvSpPr>
        <p:spPr>
          <a:xfrm>
            <a:off x="3420095" y="806330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56" name="Google Shape;654;g1a3c0ec783c_4_96"/>
          <p:cNvSpPr>
            <a:spLocks noGrp="1"/>
          </p:cNvSpPr>
          <p:nvPr>
            <p:ph type="pic" idx="4"/>
          </p:nvPr>
        </p:nvSpPr>
        <p:spPr>
          <a:xfrm>
            <a:off x="688771" y="3559614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57" name="Google Shape;655;g1a3c0ec783c_4_96"/>
          <p:cNvSpPr>
            <a:spLocks noGrp="1"/>
          </p:cNvSpPr>
          <p:nvPr>
            <p:ph type="pic" idx="5"/>
          </p:nvPr>
        </p:nvSpPr>
        <p:spPr>
          <a:xfrm>
            <a:off x="3420095" y="3559614"/>
            <a:ext cx="2576944" cy="258703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6">
  <p:cSld name="Placeholder 16">
    <p:spTree>
      <p:nvGrpSpPr>
        <p:cNvPr id="582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3" name="Google Shape;657;g1a3c0ec783c_4_101"/>
          <p:cNvSpPr>
            <a:spLocks noGrp="1"/>
          </p:cNvSpPr>
          <p:nvPr>
            <p:ph type="pic" idx="2"/>
          </p:nvPr>
        </p:nvSpPr>
        <p:spPr>
          <a:xfrm>
            <a:off x="285010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64" name="Google Shape;658;g1a3c0ec783c_4_101"/>
          <p:cNvSpPr>
            <a:spLocks noGrp="1"/>
          </p:cNvSpPr>
          <p:nvPr>
            <p:ph type="pic" idx="3"/>
          </p:nvPr>
        </p:nvSpPr>
        <p:spPr>
          <a:xfrm>
            <a:off x="2636322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65" name="Google Shape;659;g1a3c0ec783c_4_101"/>
          <p:cNvSpPr>
            <a:spLocks noGrp="1"/>
          </p:cNvSpPr>
          <p:nvPr>
            <p:ph type="pic" idx="4"/>
          </p:nvPr>
        </p:nvSpPr>
        <p:spPr>
          <a:xfrm>
            <a:off x="4987634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66" name="Google Shape;660;g1a3c0ec783c_4_101"/>
          <p:cNvSpPr>
            <a:spLocks noGrp="1"/>
          </p:cNvSpPr>
          <p:nvPr>
            <p:ph type="pic" idx="5"/>
          </p:nvPr>
        </p:nvSpPr>
        <p:spPr>
          <a:xfrm>
            <a:off x="7338946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767" name="Google Shape;661;g1a3c0ec783c_4_101"/>
          <p:cNvSpPr>
            <a:spLocks noGrp="1"/>
          </p:cNvSpPr>
          <p:nvPr>
            <p:ph type="pic" idx="6"/>
          </p:nvPr>
        </p:nvSpPr>
        <p:spPr>
          <a:xfrm>
            <a:off x="9690258" y="2242363"/>
            <a:ext cx="2202264" cy="2210884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7">
  <p:cSld name="Placeholder 17">
    <p:spTree>
      <p:nvGrpSpPr>
        <p:cNvPr id="560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0" name="Google Shape;663;g1a3c0ec783c_4_107"/>
          <p:cNvSpPr>
            <a:spLocks noGrp="1"/>
          </p:cNvSpPr>
          <p:nvPr>
            <p:ph type="pic" idx="2"/>
          </p:nvPr>
        </p:nvSpPr>
        <p:spPr>
          <a:xfrm>
            <a:off x="2362200" y="208026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721" name="Google Shape;664;g1a3c0ec783c_4_107"/>
          <p:cNvSpPr>
            <a:spLocks noGrp="1"/>
          </p:cNvSpPr>
          <p:nvPr>
            <p:ph type="pic" idx="3"/>
          </p:nvPr>
        </p:nvSpPr>
        <p:spPr>
          <a:xfrm>
            <a:off x="2362200" y="445940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8">
  <p:cSld name="Placeholder 18">
    <p:spTree>
      <p:nvGrpSpPr>
        <p:cNvPr id="563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6" name="Google Shape;666;g1a3c0ec783c_4_110"/>
          <p:cNvSpPr>
            <a:spLocks noGrp="1"/>
          </p:cNvSpPr>
          <p:nvPr>
            <p:ph type="pic" idx="2"/>
          </p:nvPr>
        </p:nvSpPr>
        <p:spPr>
          <a:xfrm>
            <a:off x="6870700" y="55371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727" name="Google Shape;667;g1a3c0ec783c_4_110"/>
          <p:cNvSpPr>
            <a:spLocks noGrp="1"/>
          </p:cNvSpPr>
          <p:nvPr>
            <p:ph type="pic" idx="3"/>
          </p:nvPr>
        </p:nvSpPr>
        <p:spPr>
          <a:xfrm>
            <a:off x="6870700" y="2932850"/>
            <a:ext cx="2959100" cy="1679790"/>
          </a:xfrm>
          <a:prstGeom prst="roundRect">
            <a:avLst>
              <a:gd name="adj" fmla="val 16667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728" name="Google Shape;668;g1a3c0ec783c_4_110"/>
          <p:cNvSpPr>
            <a:spLocks noGrp="1"/>
          </p:cNvSpPr>
          <p:nvPr>
            <p:ph type="pic" idx="4"/>
          </p:nvPr>
        </p:nvSpPr>
        <p:spPr>
          <a:xfrm>
            <a:off x="0" y="5168900"/>
            <a:ext cx="12192000" cy="16891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19">
  <p:cSld name="Placeholder 19">
    <p:spTree>
      <p:nvGrpSpPr>
        <p:cNvPr id="570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42" name="Google Shape;670;g1a3c0ec783c_4_114"/>
          <p:cNvSpPr>
            <a:spLocks noGrp="1"/>
          </p:cNvSpPr>
          <p:nvPr>
            <p:ph type="pic" idx="2"/>
          </p:nvPr>
        </p:nvSpPr>
        <p:spPr>
          <a:xfrm>
            <a:off x="1396790" y="2143932"/>
            <a:ext cx="1712537" cy="34695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  <p:sp>
        <p:nvSpPr>
          <p:cNvPr id="1050743" name="Google Shape;671;g1a3c0ec783c_4_114"/>
          <p:cNvSpPr>
            <a:spLocks noGrp="1"/>
          </p:cNvSpPr>
          <p:nvPr>
            <p:ph type="pic" idx="3"/>
          </p:nvPr>
        </p:nvSpPr>
        <p:spPr>
          <a:xfrm>
            <a:off x="2605692" y="1243661"/>
            <a:ext cx="2151709" cy="436983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0">
  <p:cSld name="Placeholder 20">
    <p:spTree>
      <p:nvGrpSpPr>
        <p:cNvPr id="580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1" name="Google Shape;673;g1a3c0ec783c_4_117"/>
          <p:cNvSpPr>
            <a:spLocks noGrp="1"/>
          </p:cNvSpPr>
          <p:nvPr>
            <p:ph type="pic" idx="2"/>
          </p:nvPr>
        </p:nvSpPr>
        <p:spPr>
          <a:xfrm>
            <a:off x="5313380" y="1695735"/>
            <a:ext cx="5721396" cy="3717705"/>
          </a:xfrm>
          <a:prstGeom prst="roundRect">
            <a:avLst>
              <a:gd name="adj" fmla="val 1861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1">
  <p:cSld name="Placeholder 21">
    <p:spTree>
      <p:nvGrpSpPr>
        <p:cNvPr id="558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8" name="Google Shape;675;g1a3c0ec783c_4_119"/>
          <p:cNvSpPr>
            <a:spLocks noGrp="1"/>
          </p:cNvSpPr>
          <p:nvPr>
            <p:ph type="pic" idx="2"/>
          </p:nvPr>
        </p:nvSpPr>
        <p:spPr>
          <a:xfrm>
            <a:off x="4229100" y="2314575"/>
            <a:ext cx="3724275" cy="211455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2">
  <p:cSld name="Placeholder 22">
    <p:spTree>
      <p:nvGrpSpPr>
        <p:cNvPr id="555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3" name="Google Shape;677;g1a3c0ec783c_4_121"/>
          <p:cNvSpPr>
            <a:spLocks noGrp="1"/>
          </p:cNvSpPr>
          <p:nvPr>
            <p:ph type="pic" idx="2"/>
          </p:nvPr>
        </p:nvSpPr>
        <p:spPr>
          <a:xfrm>
            <a:off x="8257120" y="944118"/>
            <a:ext cx="2446640" cy="4969764"/>
          </a:xfrm>
          <a:prstGeom prst="roundRect">
            <a:avLst>
              <a:gd name="adj" fmla="val 5600"/>
            </a:avLst>
          </a:prstGeom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07">
  <p:cSld name="Placeholder 07">
    <p:spTree>
      <p:nvGrpSpPr>
        <p:cNvPr id="52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10" name="Google Shape;30;p24"/>
          <p:cNvSpPr>
            <a:spLocks noGrp="1"/>
          </p:cNvSpPr>
          <p:nvPr>
            <p:ph type="pic" idx="2"/>
          </p:nvPr>
        </p:nvSpPr>
        <p:spPr>
          <a:xfrm>
            <a:off x="0" y="0"/>
            <a:ext cx="4762500" cy="6858000"/>
          </a:xfrm>
          <a:prstGeom prst="rect"/>
          <a:solidFill>
            <a:srgbClr val="AEABAB"/>
          </a:solidFill>
          <a:ln>
            <a:noFill/>
          </a:ln>
        </p:spPr>
      </p:sp>
      <p:sp>
        <p:nvSpPr>
          <p:cNvPr id="1050611" name="Google Shape;31;p24"/>
          <p:cNvSpPr>
            <a:spLocks noGrp="1"/>
          </p:cNvSpPr>
          <p:nvPr>
            <p:ph type="pic" idx="3"/>
          </p:nvPr>
        </p:nvSpPr>
        <p:spPr>
          <a:xfrm>
            <a:off x="3813709" y="3783330"/>
            <a:ext cx="1897582" cy="1908810"/>
          </a:xfrm>
          <a:prstGeom prst="ellipse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3">
  <p:cSld name="Placeholder 23">
    <p:spTree>
      <p:nvGrpSpPr>
        <p:cNvPr id="566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34" name="Google Shape;679;g1a3c0ec783c_4_1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4">
  <p:cSld name="Placeholder 24">
    <p:spTree>
      <p:nvGrpSpPr>
        <p:cNvPr id="579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0" name="Google Shape;681;g1a3c0ec783c_4_125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5">
  <p:cSld name="Placeholder 25">
    <p:spTree>
      <p:nvGrpSpPr>
        <p:cNvPr id="554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12" name="Google Shape;683;g1a3c0ec783c_4_127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6">
  <p:cSld name="Placeholder 26">
    <p:spTree>
      <p:nvGrpSpPr>
        <p:cNvPr id="56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22" name="Google Shape;685;g1a3c0ec783c_4_129"/>
          <p:cNvSpPr>
            <a:spLocks noGrp="1"/>
          </p:cNvSpPr>
          <p:nvPr>
            <p:ph type="pic" idx="2"/>
          </p:nvPr>
        </p:nvSpPr>
        <p:spPr>
          <a:xfrm>
            <a:off x="7004685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7">
  <p:cSld name="Placeholder 27">
    <p:spTree>
      <p:nvGrpSpPr>
        <p:cNvPr id="567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35" name="Google Shape;687;g1a3c0ec783c_4_131"/>
          <p:cNvSpPr>
            <a:spLocks noGrp="1"/>
          </p:cNvSpPr>
          <p:nvPr>
            <p:ph type="pic" idx="2"/>
          </p:nvPr>
        </p:nvSpPr>
        <p:spPr>
          <a:xfrm>
            <a:off x="0" y="0"/>
            <a:ext cx="5187315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28">
  <p:cSld name="Placeholder 28">
    <p:spTree>
      <p:nvGrpSpPr>
        <p:cNvPr id="577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58" name="Google Shape;689;g1a3c0ec783c_4_133"/>
          <p:cNvSpPr>
            <a:spLocks noGrp="1"/>
          </p:cNvSpPr>
          <p:nvPr>
            <p:ph type="pic" idx="2"/>
          </p:nvPr>
        </p:nvSpPr>
        <p:spPr>
          <a:xfrm>
            <a:off x="7556500" y="0"/>
            <a:ext cx="4635500" cy="6858000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laceholder 30">
  <p:cSld name="Placeholder 30">
    <p:spTree>
      <p:nvGrpSpPr>
        <p:cNvPr id="584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769" name="Google Shape;691;g1a3c0ec783c_4_135"/>
          <p:cNvSpPr>
            <a:spLocks noGrp="1"/>
          </p:cNvSpPr>
          <p:nvPr>
            <p:ph type="pic" idx="2"/>
          </p:nvPr>
        </p:nvSpPr>
        <p:spPr>
          <a:xfrm>
            <a:off x="2689860" y="1217295"/>
            <a:ext cx="6812280" cy="2554605"/>
          </a:xfrm>
          <a:prstGeom prst="rect"/>
          <a:solidFill>
            <a:srgbClr val="AEABAB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2.xml"/><Relationship Id="rId34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96.xml"/><Relationship Id="rId3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4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190500" y="2863850"/>
            <a:ext cx="4064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98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Google Shape;190;g191abe3b490_12_437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  <a:defRPr b="0" cap="none" sz="3700" i="0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048812" name="Google Shape;191;g191abe3b490_12_437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lstStyle>
            <a:lvl1pPr algn="l" indent="-3810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  <a:defRPr b="0" cap="none" sz="24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algn="l" indent="-3492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algn="l" indent="-3492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■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algn="l" indent="-3492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algn="l" indent="-3492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algn="l" indent="-3492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■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algn="l" indent="-3492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●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algn="l" indent="-3492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○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algn="l" indent="-3492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aleway"/>
              <a:buChar char="■"/>
              <a:defRPr b="0" cap="none" sz="1900" i="0" strike="noStrike" u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1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556;g1a3c0ec783c_4_0"/>
          <p:cNvSpPr txBox="1">
            <a:spLocks noGrp="1"/>
          </p:cNvSpPr>
          <p:nvPr>
            <p:ph type="sldNum" idx="12"/>
          </p:nvPr>
        </p:nvSpPr>
        <p:spPr>
          <a:xfrm>
            <a:off x="190500" y="2863850"/>
            <a:ext cx="406400" cy="36512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sz="1200" i="0" strike="noStrike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www.kaggle.com/ankitverma2010/ecommerce-customer-churn-analysis-and-prediction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66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67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36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hyperlink" Target="https://lifelines.readthedocs.io/en/latest/fitters/regression/CoxPHFitter.html%23lifelines.fitters.coxph_fitter.SemiParametricPHFitter.predict_survival_function" TargetMode="External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63.xml"/><Relationship Id="rId7" Type="http://schemas.openxmlformats.org/officeDocument/2006/relationships/notesSlide" Target="../notesSlides/notesSlide4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4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4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45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46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48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slideLayout" Target="../slideLayouts/slideLayout31.xml"/><Relationship Id="rId5" Type="http://schemas.openxmlformats.org/officeDocument/2006/relationships/notesSlide" Target="../notesSlides/notesSlide4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50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51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oleObject" Target="../embeddings/oleObject0.bin"/><Relationship Id="rId3" Type="http://schemas.openxmlformats.org/officeDocument/2006/relationships/image" Target="../media/image78.emf"/><Relationship Id="rId4" Type="http://schemas.openxmlformats.org/officeDocument/2006/relationships/tags" Target="../tags/tag2.xml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5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oleObject" Target="../embeddings/oleObject1.bin"/><Relationship Id="rId3" Type="http://schemas.openxmlformats.org/officeDocument/2006/relationships/image" Target="../media/image78.emf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31.xml"/><Relationship Id="rId6" Type="http://schemas.openxmlformats.org/officeDocument/2006/relationships/notesSlide" Target="../notesSlides/notesSlide5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31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58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697;p1"/>
          <p:cNvSpPr txBox="1"/>
          <p:nvPr/>
        </p:nvSpPr>
        <p:spPr>
          <a:xfrm>
            <a:off x="176949" y="1271500"/>
            <a:ext cx="6571200" cy="1996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800" i="0" lang="en-ID" strike="noStrike" u="none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sz="2800" lang="en-ID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Business optimization in predicting customer churn : a machine learning approach</a:t>
            </a:r>
            <a:r>
              <a:rPr b="1" cap="none" sz="2800" i="0" lang="en-ID" strike="noStrike" u="none">
                <a:solidFill>
                  <a:srgbClr val="002060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</p:txBody>
      </p:sp>
      <p:sp>
        <p:nvSpPr>
          <p:cNvPr id="1048579" name="Google Shape;698;p1"/>
          <p:cNvSpPr txBox="1"/>
          <p:nvPr/>
        </p:nvSpPr>
        <p:spPr>
          <a:xfrm>
            <a:off x="323262" y="3258044"/>
            <a:ext cx="5123700" cy="54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5464BE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b="1" sz="2000" lang="en-ID">
                <a:solidFill>
                  <a:srgbClr val="5464BE"/>
                </a:solidFill>
                <a:latin typeface="Open Sans"/>
                <a:ea typeface="Open Sans"/>
                <a:cs typeface="Open Sans"/>
                <a:sym typeface="Open Sans"/>
              </a:rPr>
              <a:t>ANN Team</a:t>
            </a:r>
            <a:r>
              <a:rPr b="1" cap="none" sz="2000" i="0" lang="en-ID" strike="noStrike" u="none">
                <a:solidFill>
                  <a:srgbClr val="5464BE"/>
                </a:solidFill>
                <a:latin typeface="Open Sans"/>
                <a:ea typeface="Open Sans"/>
                <a:cs typeface="Open Sans"/>
                <a:sym typeface="Open Sans"/>
              </a:rPr>
              <a:t>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Google Shape;964;g191abe3b490_12_4745"/>
          <p:cNvSpPr txBox="1">
            <a:spLocks noGrp="1"/>
          </p:cNvSpPr>
          <p:nvPr>
            <p:ph type="title"/>
          </p:nvPr>
        </p:nvSpPr>
        <p:spPr>
          <a:xfrm>
            <a:off x="1016148" y="2077445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sz="4600" lang="en-ID"/>
              <a:t>Exploratory Data Analysis</a:t>
            </a:r>
            <a:endParaRPr sz="4600"/>
          </a:p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sz="4600" lang="en-ID"/>
              <a:t>(EDA)</a:t>
            </a:r>
            <a:endParaRPr sz="4600"/>
          </a:p>
        </p:txBody>
      </p:sp>
      <p:sp>
        <p:nvSpPr>
          <p:cNvPr id="1048819" name="Google Shape;965;g191abe3b490_12_4745"/>
          <p:cNvSpPr txBox="1">
            <a:spLocks noGrp="1"/>
          </p:cNvSpPr>
          <p:nvPr>
            <p:ph type="subTitle" idx="1"/>
          </p:nvPr>
        </p:nvSpPr>
        <p:spPr>
          <a:xfrm>
            <a:off x="1452679" y="3794073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Using </a:t>
            </a:r>
            <a:r>
              <a:rPr b="1" lang="en-ID"/>
              <a:t>Correlation Matrix, Bivariate and Multivariate</a:t>
            </a:r>
          </a:p>
        </p:txBody>
      </p:sp>
      <p:grpSp>
        <p:nvGrpSpPr>
          <p:cNvPr id="219" name="Google Shape;966;g191abe3b490_12_4745"/>
          <p:cNvGrpSpPr/>
          <p:nvPr/>
        </p:nvGrpSpPr>
        <p:grpSpPr>
          <a:xfrm>
            <a:off x="10422632" y="4130723"/>
            <a:ext cx="1169763" cy="2723341"/>
            <a:chOff x="731955" y="2811840"/>
            <a:chExt cx="564367" cy="1313910"/>
          </a:xfrm>
        </p:grpSpPr>
        <p:sp>
          <p:nvSpPr>
            <p:cNvPr id="1048820" name="Google Shape;967;g191abe3b490_12_4745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1" name="Google Shape;968;g191abe3b490_12_4745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2" name="Google Shape;969;g191abe3b490_12_4745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3" name="Google Shape;970;g191abe3b490_12_4745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4" name="Google Shape;971;g191abe3b490_12_4745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5" name="Google Shape;972;g191abe3b490_12_4745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6" name="Google Shape;973;g191abe3b490_12_4745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7" name="Google Shape;974;g191abe3b490_12_4745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8" name="Google Shape;975;g191abe3b490_12_4745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29" name="Google Shape;976;g191abe3b490_12_4745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0" name="Google Shape;977;g191abe3b490_12_4745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1" name="Google Shape;978;g191abe3b490_12_4745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2" name="Google Shape;979;g191abe3b490_12_4745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3" name="Google Shape;980;g191abe3b490_12_4745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4" name="Google Shape;981;g191abe3b490_12_4745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5" name="Google Shape;982;g191abe3b490_12_4745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6" name="Google Shape;983;g191abe3b490_12_4745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7" name="Google Shape;984;g191abe3b490_12_474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8" name="Google Shape;985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39" name="Google Shape;986;g191abe3b490_12_474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0" name="Google Shape;987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1" name="Google Shape;988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2" name="Google Shape;989;g191abe3b490_12_474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3" name="Google Shape;990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4" name="Google Shape;991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5" name="Google Shape;992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6" name="Google Shape;993;g191abe3b490_12_474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7" name="Google Shape;994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8" name="Google Shape;995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49" name="Google Shape;996;g191abe3b490_12_474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997;g191abe3b490_12_4745"/>
          <p:cNvGrpSpPr/>
          <p:nvPr/>
        </p:nvGrpSpPr>
        <p:grpSpPr>
          <a:xfrm flipH="1">
            <a:off x="845604" y="5633289"/>
            <a:ext cx="735967" cy="1220783"/>
            <a:chOff x="731955" y="3388996"/>
            <a:chExt cx="355077" cy="588982"/>
          </a:xfrm>
        </p:grpSpPr>
        <p:sp>
          <p:nvSpPr>
            <p:cNvPr id="1048850" name="Google Shape;998;g191abe3b490_12_474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1" name="Google Shape;999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2" name="Google Shape;1000;g191abe3b490_12_474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3" name="Google Shape;1001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4" name="Google Shape;1002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5" name="Google Shape;1003;g191abe3b490_12_474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6" name="Google Shape;1004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7" name="Google Shape;1005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8" name="Google Shape;1006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59" name="Google Shape;1007;g191abe3b490_12_474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60" name="Google Shape;1008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61" name="Google Shape;1009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62" name="Google Shape;1010;g191abe3b490_12_474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223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1016;g19dcec343aa_7_13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635696" y="1196819"/>
            <a:ext cx="5269542" cy="5025013"/>
          </a:xfrm>
          <a:prstGeom prst="rect"/>
          <a:noFill/>
          <a:ln>
            <a:noFill/>
          </a:ln>
        </p:spPr>
      </p:pic>
      <p:sp>
        <p:nvSpPr>
          <p:cNvPr id="1048865" name="Google Shape;1017;g19dcec343aa_7_136"/>
          <p:cNvSpPr/>
          <p:nvPr/>
        </p:nvSpPr>
        <p:spPr>
          <a:xfrm>
            <a:off x="1065188" y="1842253"/>
            <a:ext cx="4840050" cy="468474"/>
          </a:xfrm>
          <a:prstGeom prst="rect"/>
          <a:solidFill>
            <a:srgbClr val="FFFF00">
              <a:alpha val="50980"/>
            </a:srgbClr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6" name="Google Shape;1018;g19dcec343aa_7_136"/>
          <p:cNvSpPr/>
          <p:nvPr/>
        </p:nvSpPr>
        <p:spPr>
          <a:xfrm>
            <a:off x="636276" y="5971349"/>
            <a:ext cx="5259152" cy="249464"/>
          </a:xfrm>
          <a:prstGeom prst="rect"/>
          <a:solidFill>
            <a:srgbClr val="B4C6E7">
              <a:alpha val="50980"/>
            </a:srgbClr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67" name="Google Shape;1019;g19dcec343aa_7_136"/>
          <p:cNvSpPr/>
          <p:nvPr/>
        </p:nvSpPr>
        <p:spPr>
          <a:xfrm>
            <a:off x="535488" y="6220813"/>
            <a:ext cx="5804876" cy="430887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100" i="0" lang="en-ID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: </a:t>
            </a:r>
            <a:r>
              <a:rPr sz="1100" lang="en-ID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https://www.kaggle.com/ankitverma2010/ecommerce-customer-churn-analysis-and-prediction</a:t>
            </a:r>
            <a:r>
              <a:rPr sz="11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048868" name="Google Shape;1020;g19dcec343aa_7_136"/>
          <p:cNvSpPr txBox="1"/>
          <p:nvPr/>
        </p:nvSpPr>
        <p:spPr>
          <a:xfrm>
            <a:off x="0" y="286225"/>
            <a:ext cx="5393511" cy="584775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DATA OVERVIEW</a:t>
            </a:r>
          </a:p>
        </p:txBody>
      </p:sp>
      <p:pic>
        <p:nvPicPr>
          <p:cNvPr id="2097166" name="Google Shape;1021;g19dcec343aa_7_13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 rot="5400000">
            <a:off x="5935718" y="1611864"/>
            <a:ext cx="468476" cy="468476"/>
          </a:xfrm>
          <a:prstGeom prst="rect"/>
          <a:noFill/>
          <a:ln>
            <a:noFill/>
          </a:ln>
        </p:spPr>
      </p:pic>
      <p:grpSp>
        <p:nvGrpSpPr>
          <p:cNvPr id="224" name="Google Shape;1022;g19dcec343aa_7_136"/>
          <p:cNvGrpSpPr/>
          <p:nvPr/>
        </p:nvGrpSpPr>
        <p:grpSpPr>
          <a:xfrm>
            <a:off x="6461717" y="882068"/>
            <a:ext cx="4931546" cy="1115113"/>
            <a:chOff x="6624758" y="5311308"/>
            <a:chExt cx="4931546" cy="1115113"/>
          </a:xfrm>
        </p:grpSpPr>
        <p:sp>
          <p:nvSpPr>
            <p:cNvPr id="1048869" name="Google Shape;1023;g19dcec343aa_7_136"/>
            <p:cNvSpPr/>
            <p:nvPr/>
          </p:nvSpPr>
          <p:spPr>
            <a:xfrm>
              <a:off x="6624758" y="5442024"/>
              <a:ext cx="2268869" cy="309401"/>
            </a:xfrm>
            <a:prstGeom prst="rect"/>
            <a:solidFill>
              <a:srgbClr val="FFFF00">
                <a:alpha val="50980"/>
              </a:srgbClr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0" name="Google Shape;1024;g19dcec343aa_7_136"/>
            <p:cNvSpPr txBox="1"/>
            <p:nvPr/>
          </p:nvSpPr>
          <p:spPr>
            <a:xfrm>
              <a:off x="6624758" y="5311308"/>
              <a:ext cx="4931546" cy="1115113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Lemon"/>
                  <a:ea typeface="Lemon"/>
                  <a:cs typeface="Lemon"/>
                  <a:sym typeface="Lemon"/>
                </a:rPr>
                <a:t>Target Variable  </a:t>
              </a:r>
              <a:r>
                <a:rPr sz="1800" lang="en-ID">
                  <a:solidFill>
                    <a:schemeClr val="dk1"/>
                  </a:solidFill>
                  <a:latin typeface="Lemon"/>
                  <a:ea typeface="Lemon"/>
                  <a:cs typeface="Lemon"/>
                  <a:sym typeface="Lemon"/>
                </a:rPr>
                <a:t>:</a:t>
              </a:r>
            </a:p>
            <a:p>
              <a:pPr algn="l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lang="en-ID">
                  <a:solidFill>
                    <a:schemeClr val="dk1"/>
                  </a:solidFill>
                  <a:latin typeface="Lemon"/>
                  <a:ea typeface="Lemon"/>
                  <a:cs typeface="Lemon"/>
                  <a:sym typeface="Lemon"/>
                </a:rPr>
                <a:t>Churn (Classification Model)</a:t>
              </a:r>
            </a:p>
            <a:p>
              <a:pPr algn="l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lang="en-ID">
                  <a:solidFill>
                    <a:schemeClr val="dk1"/>
                  </a:solidFill>
                  <a:latin typeface="Lemon"/>
                  <a:ea typeface="Lemon"/>
                  <a:cs typeface="Lemon"/>
                  <a:sym typeface="Lemon"/>
                </a:rPr>
                <a:t>Tenure (Regression Model)</a:t>
              </a:r>
              <a:endParaRPr sz="1400">
                <a:solidFill>
                  <a:schemeClr val="dk1"/>
                </a:solidFill>
                <a:latin typeface="Lemon"/>
                <a:ea typeface="Lemon"/>
                <a:cs typeface="Lemon"/>
                <a:sym typeface="Lemon"/>
              </a:endParaRPr>
            </a:p>
          </p:txBody>
        </p:sp>
      </p:grpSp>
      <p:grpSp>
        <p:nvGrpSpPr>
          <p:cNvPr id="225" name="Google Shape;1025;g19dcec343aa_7_136"/>
          <p:cNvGrpSpPr/>
          <p:nvPr/>
        </p:nvGrpSpPr>
        <p:grpSpPr>
          <a:xfrm>
            <a:off x="6340364" y="6022674"/>
            <a:ext cx="5684946" cy="497800"/>
            <a:chOff x="6550980" y="5251199"/>
            <a:chExt cx="5684946" cy="497800"/>
          </a:xfrm>
        </p:grpSpPr>
        <p:sp>
          <p:nvSpPr>
            <p:cNvPr id="1048871" name="Google Shape;1026;g19dcec343aa_7_136"/>
            <p:cNvSpPr/>
            <p:nvPr/>
          </p:nvSpPr>
          <p:spPr>
            <a:xfrm>
              <a:off x="6624758" y="5397569"/>
              <a:ext cx="2343379" cy="309401"/>
            </a:xfrm>
            <a:prstGeom prst="rect"/>
            <a:solidFill>
              <a:schemeClr val="lt2">
                <a:alpha val="50980"/>
              </a:schemeClr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72" name="Google Shape;1027;g19dcec343aa_7_136"/>
            <p:cNvSpPr txBox="1"/>
            <p:nvPr/>
          </p:nvSpPr>
          <p:spPr>
            <a:xfrm>
              <a:off x="6550980" y="5251199"/>
              <a:ext cx="5684946" cy="4978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Lemon"/>
                  <a:ea typeface="Lemon"/>
                  <a:cs typeface="Lemon"/>
                  <a:sym typeface="Lemon"/>
                </a:rPr>
                <a:t>Dtype (Data Type)</a:t>
              </a:r>
              <a:endParaRPr sz="1800">
                <a:solidFill>
                  <a:schemeClr val="dk1"/>
                </a:solidFill>
                <a:latin typeface="Lemon"/>
                <a:ea typeface="Lemon"/>
                <a:cs typeface="Lemon"/>
                <a:sym typeface="Lemon"/>
              </a:endParaRPr>
            </a:p>
          </p:txBody>
        </p:sp>
      </p:grpSp>
      <p:pic>
        <p:nvPicPr>
          <p:cNvPr id="2097167" name="Google Shape;1028;g19dcec343aa_7_13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 rot="5400000">
            <a:off x="5861762" y="6026891"/>
            <a:ext cx="468476" cy="468476"/>
          </a:xfrm>
          <a:prstGeom prst="rect"/>
          <a:noFill/>
          <a:ln>
            <a:noFill/>
          </a:ln>
        </p:spPr>
      </p:pic>
      <p:sp>
        <p:nvSpPr>
          <p:cNvPr id="1048873" name="Google Shape;1029;g19dcec343aa_7_136"/>
          <p:cNvSpPr txBox="1"/>
          <p:nvPr/>
        </p:nvSpPr>
        <p:spPr>
          <a:xfrm>
            <a:off x="7480096" y="4128214"/>
            <a:ext cx="3913167" cy="904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r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(20 kolom dan 5630 baris, </a:t>
            </a:r>
            <a:r>
              <a:rPr b="0" cap="none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19 variabel input, 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0" cap="none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var.target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1048874" name="Google Shape;1030;g19dcec343aa_7_136"/>
          <p:cNvSpPr txBox="1"/>
          <p:nvPr/>
        </p:nvSpPr>
        <p:spPr>
          <a:xfrm>
            <a:off x="8864750" y="2910441"/>
            <a:ext cx="3075790" cy="11582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Dataset Information?</a:t>
            </a:r>
            <a:endParaRPr sz="36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168" name="Google Shape;1031;g19dcec343aa_7_13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 rot="5400000">
            <a:off x="7049884" y="2552808"/>
            <a:ext cx="2055570" cy="2055570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5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6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9"/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0"/>
                                        <p:tgtEl>
                                          <p:spTgt spid="10488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23" presetSubtype="16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3"/>
                                        <p:tgtEl>
                                          <p:spTgt spid="10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4"/>
                                        <p:tgtEl>
                                          <p:spTgt spid="1048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48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0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209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3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5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id="3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0"/>
                                        <p:tgtEl>
                                          <p:spTgt spid="1048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4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6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Google Shape;1036;g19dcec343aa_7_156"/>
          <p:cNvSpPr txBox="1">
            <a:spLocks noGrp="1"/>
          </p:cNvSpPr>
          <p:nvPr>
            <p:ph type="title"/>
          </p:nvPr>
        </p:nvSpPr>
        <p:spPr>
          <a:xfrm>
            <a:off x="197579" y="249267"/>
            <a:ext cx="5120393" cy="992131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2800" lang="en-ID">
                <a:solidFill>
                  <a:schemeClr val="dk1"/>
                </a:solidFill>
              </a:rPr>
              <a:t>EXPLORATORY DATA ANALYSIS</a:t>
            </a:r>
          </a:p>
        </p:txBody>
      </p:sp>
      <p:grpSp>
        <p:nvGrpSpPr>
          <p:cNvPr id="230" name="Google Shape;1037;g19dcec343aa_7_156"/>
          <p:cNvGrpSpPr/>
          <p:nvPr/>
        </p:nvGrpSpPr>
        <p:grpSpPr>
          <a:xfrm flipH="1">
            <a:off x="449279" y="5291382"/>
            <a:ext cx="1131792" cy="1531133"/>
            <a:chOff x="3231057" y="5846468"/>
            <a:chExt cx="1701919" cy="2302424"/>
          </a:xfrm>
        </p:grpSpPr>
        <p:sp>
          <p:nvSpPr>
            <p:cNvPr id="1048881" name="Google Shape;1038;g19dcec343aa_7_156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2" name="Google Shape;1039;g19dcec343aa_7_156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3" name="Google Shape;1040;g19dcec343aa_7_156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4" name="Google Shape;1041;g19dcec343aa_7_156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5" name="Google Shape;1042;g19dcec343aa_7_156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6" name="Google Shape;1043;g19dcec343aa_7_156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7" name="Google Shape;1044;g19dcec343aa_7_156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8" name="Google Shape;1045;g19dcec343aa_7_156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89" name="Google Shape;1046;g19dcec343aa_7_156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90" name="Google Shape;1047;g19dcec343aa_7_156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91" name="Google Shape;1048;g19dcec343aa_7_156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892" name="Google Shape;1049;g19dcec343aa_7_156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69" name="Google Shape;1050;g19dcec343aa_7_15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521995" y="495632"/>
            <a:ext cx="6429374" cy="5872750"/>
          </a:xfrm>
          <a:prstGeom prst="rect"/>
          <a:noFill/>
          <a:ln>
            <a:noFill/>
          </a:ln>
        </p:spPr>
      </p:pic>
      <p:graphicFrame>
        <p:nvGraphicFramePr>
          <p:cNvPr id="4194304" name="Google Shape;1051;g19dcec343aa_7_156"/>
          <p:cNvGraphicFramePr>
            <a:graphicFrameLocks/>
          </p:cNvGraphicFramePr>
          <p:nvPr/>
        </p:nvGraphicFramePr>
        <p:xfrm>
          <a:off x="1298117" y="1574798"/>
          <a:ext cx="3559575" cy="3475927"/>
        </p:xfrm>
        <a:graphic>
          <a:graphicData uri="http://schemas.openxmlformats.org/drawingml/2006/table">
            <a:tbl>
              <a:tblPr>
                <a:noFill/>
                <a:tableStyleId>{72DAC2A5-0A82-473D-91D7-F708F1B18EEC}</a:tableStyleId>
              </a:tblPr>
              <a:tblGrid>
                <a:gridCol w="1994775"/>
                <a:gridCol w="1564800"/>
              </a:tblGrid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b="1"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Column</a:t>
                      </a: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b="1"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Correlation_ratio</a:t>
                      </a:r>
                      <a:endParaRPr b="1"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Tenure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0.40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Complain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0.25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Cashbackamount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0.17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Daysincelastorder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0.19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Numberofdeviceregistered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0.10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Satisfactionscore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0.10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Citytier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0.09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Warehousetohome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0.08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Numberofaddress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0.03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Ordercount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0.03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Hourspendonapp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0.02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Couponused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0.02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4765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Orderamounthikefromlastyear</a:t>
                      </a:r>
                      <a:endParaRPr cap="none" sz="1050" strike="noStrike" u="none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 Narrow"/>
                        <a:buNone/>
                      </a:pPr>
                      <a:r>
                        <a:rPr cap="none" sz="1050" lang="en-ID" strike="noStrike" u="none">
                          <a:solidFill>
                            <a:schemeClr val="dk1"/>
                          </a:solidFill>
                          <a:latin typeface="Arial Narrow"/>
                          <a:ea typeface="Arial Narrow"/>
                          <a:cs typeface="Arial Narrow"/>
                          <a:sym typeface="Arial Narrow"/>
                        </a:rPr>
                        <a:t>0.02</a:t>
                      </a: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cxnSp>
        <p:nvCxnSpPr>
          <p:cNvPr id="3145735" name="Google Shape;1052;g19dcec343aa_7_156"/>
          <p:cNvCxnSpPr>
            <a:cxnSpLocks/>
          </p:cNvCxnSpPr>
          <p:nvPr/>
        </p:nvCxnSpPr>
        <p:spPr>
          <a:xfrm>
            <a:off x="-6444" y="1192059"/>
            <a:ext cx="1873437" cy="0"/>
          </a:xfrm>
          <a:prstGeom prst="straightConnector1"/>
          <a:noFill/>
          <a:ln w="28575" cap="flat" cmpd="sng">
            <a:solidFill>
              <a:srgbClr val="E7ECEE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8893" name="Google Shape;1053;g19dcec343aa_7_156"/>
          <p:cNvSpPr/>
          <p:nvPr/>
        </p:nvSpPr>
        <p:spPr>
          <a:xfrm rot="5400000">
            <a:off x="5157841" y="3108908"/>
            <a:ext cx="4569759" cy="27913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b="1" sz="1600">
              <a:solidFill>
                <a:srgbClr val="394A8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8894" name="Google Shape;1054;g19dcec343aa_7_156"/>
          <p:cNvSpPr/>
          <p:nvPr/>
        </p:nvSpPr>
        <p:spPr>
          <a:xfrm rot="10800000">
            <a:off x="7303153" y="963593"/>
            <a:ext cx="3919419" cy="27780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b="1" sz="1600">
              <a:solidFill>
                <a:srgbClr val="394A8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419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14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1048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209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1059;g19dcec343aa_7_178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8905" name="Google Shape;1060;g19dcec343aa_7_17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6" name="Google Shape;1061;g19dcec343aa_7_17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7" name="Google Shape;1062;g19dcec343aa_7_17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8" name="Google Shape;1063;g19dcec343aa_7_17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9" name="Google Shape;1064;g19dcec343aa_7_17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0" name="Google Shape;1065;g19dcec343aa_7_17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1" name="Google Shape;1066;g19dcec343aa_7_17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2" name="Google Shape;1067;g19dcec343aa_7_17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3" name="Google Shape;1068;g19dcec343aa_7_17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4" name="Google Shape;1069;g19dcec343aa_7_17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5" name="Google Shape;1070;g19dcec343aa_7_17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6" name="Google Shape;1071;g19dcec343aa_7_17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1072;g19dcec343aa_7_178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8917" name="Google Shape;1073;g19dcec343aa_7_17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8" name="Google Shape;1074;g19dcec343aa_7_17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9" name="Google Shape;1075;g19dcec343aa_7_17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0" name="Google Shape;1076;g19dcec343aa_7_17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1" name="Google Shape;1077;g19dcec343aa_7_17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2" name="Google Shape;1078;g19dcec343aa_7_17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0" name="Google Shape;1079;g19dcec343aa_7_17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317" b="316"/>
          <a:stretch>
            <a:fillRect/>
          </a:stretch>
        </p:blipFill>
        <p:spPr>
          <a:xfrm>
            <a:off x="4597108" y="1776672"/>
            <a:ext cx="6179700" cy="3623811"/>
          </a:xfrm>
          <a:prstGeom prst="rect"/>
          <a:noFill/>
          <a:ln>
            <a:noFill/>
          </a:ln>
        </p:spPr>
      </p:pic>
      <p:sp>
        <p:nvSpPr>
          <p:cNvPr id="1048923" name="Google Shape;1080;g19dcec343aa_7_178"/>
          <p:cNvSpPr/>
          <p:nvPr/>
        </p:nvSpPr>
        <p:spPr>
          <a:xfrm>
            <a:off x="4905030" y="3352801"/>
            <a:ext cx="5861410" cy="1971337"/>
          </a:xfrm>
          <a:custGeom>
            <a:avLst/>
            <a:ahLst/>
            <a:rect l="l" t="t" r="r" b="b"/>
            <a:pathLst>
              <a:path w="5861410" h="1971337" extrusionOk="0">
                <a:moveTo>
                  <a:pt x="5637" y="320144"/>
                </a:moveTo>
                <a:cubicBezTo>
                  <a:pt x="5637" y="138657"/>
                  <a:pt x="-41972" y="0"/>
                  <a:pt x="139515" y="0"/>
                </a:cubicBezTo>
                <a:cubicBezTo>
                  <a:pt x="1728433" y="654756"/>
                  <a:pt x="3046415" y="1732845"/>
                  <a:pt x="4804666" y="1727201"/>
                </a:cubicBezTo>
                <a:cubicBezTo>
                  <a:pt x="4986153" y="1727201"/>
                  <a:pt x="5861410" y="1696524"/>
                  <a:pt x="5861410" y="1878011"/>
                </a:cubicBezTo>
                <a:lnTo>
                  <a:pt x="5861410" y="1837746"/>
                </a:lnTo>
                <a:cubicBezTo>
                  <a:pt x="5861410" y="2019233"/>
                  <a:pt x="5604220" y="1963157"/>
                  <a:pt x="5422733" y="1963157"/>
                </a:cubicBezTo>
                <a:lnTo>
                  <a:pt x="334248" y="1963157"/>
                </a:lnTo>
                <a:cubicBezTo>
                  <a:pt x="152761" y="1963157"/>
                  <a:pt x="5637" y="1816033"/>
                  <a:pt x="5637" y="1634546"/>
                </a:cubicBezTo>
                <a:lnTo>
                  <a:pt x="5637" y="320144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36" name="Google Shape;1081;g19dcec343aa_7_178"/>
          <p:cNvCxnSpPr>
            <a:cxnSpLocks/>
          </p:cNvCxnSpPr>
          <p:nvPr/>
        </p:nvCxnSpPr>
        <p:spPr>
          <a:xfrm rot="10800000">
            <a:off x="4075296" y="4338469"/>
            <a:ext cx="829734" cy="0"/>
          </a:xfrm>
          <a:prstGeom prst="straightConnector1"/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8924" name="Google Shape;1082;g19dcec343aa_7_178"/>
          <p:cNvSpPr/>
          <p:nvPr/>
        </p:nvSpPr>
        <p:spPr>
          <a:xfrm>
            <a:off x="577547" y="3662680"/>
            <a:ext cx="3487381" cy="1329175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394A89"/>
              </a:buClr>
              <a:buSzPts val="1600"/>
              <a:buFont typeface="Arial"/>
              <a:buNone/>
            </a:pP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The longer tenure, the lower number of churns. And not churn has a steeper trend compared to Churn. </a:t>
            </a:r>
          </a:p>
        </p:txBody>
      </p:sp>
      <p:sp>
        <p:nvSpPr>
          <p:cNvPr id="1048925" name="Google Shape;1083;g19dcec343aa_7_178"/>
          <p:cNvSpPr txBox="1"/>
          <p:nvPr/>
        </p:nvSpPr>
        <p:spPr>
          <a:xfrm>
            <a:off x="813418" y="671589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(Churn and Not Churn)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14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1088;g19dcec343aa_7_206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8928" name="Google Shape;1089;g19dcec343aa_7_206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9" name="Google Shape;1090;g19dcec343aa_7_206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0" name="Google Shape;1091;g19dcec343aa_7_206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1" name="Google Shape;1092;g19dcec343aa_7_206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2" name="Google Shape;1093;g19dcec343aa_7_206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3" name="Google Shape;1094;g19dcec343aa_7_206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4" name="Google Shape;1095;g19dcec343aa_7_206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5" name="Google Shape;1096;g19dcec343aa_7_206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6" name="Google Shape;1097;g19dcec343aa_7_206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7" name="Google Shape;1098;g19dcec343aa_7_206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8" name="Google Shape;1099;g19dcec343aa_7_206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9" name="Google Shape;1100;g19dcec343aa_7_206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1101;g19dcec343aa_7_206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8940" name="Google Shape;1102;g19dcec343aa_7_206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41" name="Google Shape;1103;g19dcec343aa_7_206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42" name="Google Shape;1104;g19dcec343aa_7_206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43" name="Google Shape;1105;g19dcec343aa_7_206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44" name="Google Shape;1106;g19dcec343aa_7_206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45" name="Google Shape;1107;g19dcec343aa_7_206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1" name="Google Shape;1108;g19dcec343aa_7_20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884337" y="2318656"/>
            <a:ext cx="4663655" cy="3199827"/>
          </a:xfrm>
          <a:prstGeom prst="rect"/>
          <a:noFill/>
          <a:ln>
            <a:noFill/>
          </a:ln>
        </p:spPr>
      </p:pic>
      <p:sp>
        <p:nvSpPr>
          <p:cNvPr id="1048946" name="Google Shape;1109;g19dcec343aa_7_206"/>
          <p:cNvSpPr txBox="1"/>
          <p:nvPr/>
        </p:nvSpPr>
        <p:spPr>
          <a:xfrm>
            <a:off x="6165071" y="2226803"/>
            <a:ext cx="4724584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1. Customers with the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highest churn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of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9.0%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are on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customer complaints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48947" name="Google Shape;1110;g19dcec343aa_7_206"/>
          <p:cNvSpPr txBox="1"/>
          <p:nvPr/>
        </p:nvSpPr>
        <p:spPr>
          <a:xfrm>
            <a:off x="6190413" y="3254662"/>
            <a:ext cx="4724584" cy="845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</a:pP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2. Customers with the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lowest churn 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7.8%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are </a:t>
            </a:r>
            <a:r>
              <a:rPr b="1" sz="1600" lang="en-ID">
                <a:solidFill>
                  <a:srgbClr val="1E4E79"/>
                </a:solidFill>
                <a:latin typeface="Raleway"/>
                <a:ea typeface="Raleway"/>
                <a:cs typeface="Raleway"/>
                <a:sym typeface="Raleway"/>
              </a:rPr>
              <a:t>non-complaining customers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sp>
        <p:nvSpPr>
          <p:cNvPr id="1048948" name="Google Shape;1111;g19dcec343aa_7_206"/>
          <p:cNvSpPr/>
          <p:nvPr/>
        </p:nvSpPr>
        <p:spPr>
          <a:xfrm>
            <a:off x="4453466" y="4682067"/>
            <a:ext cx="829734" cy="46187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37" name="Google Shape;1112;g19dcec343aa_7_206"/>
          <p:cNvCxnSpPr>
            <a:cxnSpLocks/>
          </p:cNvCxnSpPr>
          <p:nvPr/>
        </p:nvCxnSpPr>
        <p:spPr>
          <a:xfrm>
            <a:off x="5308601" y="4913005"/>
            <a:ext cx="829734" cy="0"/>
          </a:xfrm>
          <a:prstGeom prst="straightConnector1"/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1048949" name="Google Shape;1113;g19dcec343aa_7_206"/>
          <p:cNvSpPr/>
          <p:nvPr/>
        </p:nvSpPr>
        <p:spPr>
          <a:xfrm>
            <a:off x="6157523" y="4471948"/>
            <a:ext cx="4723606" cy="83789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394A89"/>
              </a:buClr>
              <a:buSzPts val="1600"/>
              <a:buFont typeface="Arial"/>
              <a:buNone/>
            </a:pP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The more customer complaints increase, the higher the churn rate.</a:t>
            </a:r>
          </a:p>
        </p:txBody>
      </p:sp>
      <p:sp>
        <p:nvSpPr>
          <p:cNvPr id="1048950" name="Google Shape;1114;g19dcec343aa_7_206"/>
          <p:cNvSpPr txBox="1"/>
          <p:nvPr/>
        </p:nvSpPr>
        <p:spPr>
          <a:xfrm>
            <a:off x="797930" y="741317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(Comparison Complain to Churn and Not Churn)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51" name="Google Shape;1115;g19dcec343aa_7_206"/>
          <p:cNvSpPr/>
          <p:nvPr/>
        </p:nvSpPr>
        <p:spPr>
          <a:xfrm>
            <a:off x="2396055" y="4693963"/>
            <a:ext cx="829734" cy="46187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38" name="Google Shape;1116;g19dcec343aa_7_206"/>
          <p:cNvCxnSpPr>
            <a:cxnSpLocks/>
          </p:cNvCxnSpPr>
          <p:nvPr/>
        </p:nvCxnSpPr>
        <p:spPr>
          <a:xfrm>
            <a:off x="3216164" y="4913005"/>
            <a:ext cx="1237302" cy="0"/>
          </a:xfrm>
          <a:prstGeom prst="straightConnector1"/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8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4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314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4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10" presetSubtype="0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7"/>
                                        <p:tgtEl>
                                          <p:spTgt spid="314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8" nodeType="withEffect" presetClass="entr" presetID="10" presetSubtype="0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0"/>
                                        <p:tgtEl>
                                          <p:spTgt spid="104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Google Shape;1121;g19dcec343aa_7_238"/>
          <p:cNvSpPr txBox="1"/>
          <p:nvPr/>
        </p:nvSpPr>
        <p:spPr>
          <a:xfrm>
            <a:off x="797930" y="873397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(Distribution of Cashback Customers)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1122;g19dcec343aa_7_238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8955" name="Google Shape;1123;g19dcec343aa_7_23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6" name="Google Shape;1124;g19dcec343aa_7_23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7" name="Google Shape;1125;g19dcec343aa_7_23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8" name="Google Shape;1126;g19dcec343aa_7_23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59" name="Google Shape;1127;g19dcec343aa_7_23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0" name="Google Shape;1128;g19dcec343aa_7_23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1" name="Google Shape;1129;g19dcec343aa_7_23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2" name="Google Shape;1130;g19dcec343aa_7_23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3" name="Google Shape;1131;g19dcec343aa_7_23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4" name="Google Shape;1132;g19dcec343aa_7_23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5" name="Google Shape;1133;g19dcec343aa_7_23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6" name="Google Shape;1134;g19dcec343aa_7_23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1135;g19dcec343aa_7_238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8967" name="Google Shape;1136;g19dcec343aa_7_23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8" name="Google Shape;1137;g19dcec343aa_7_23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69" name="Google Shape;1138;g19dcec343aa_7_23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0" name="Google Shape;1139;g19dcec343aa_7_23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1" name="Google Shape;1140;g19dcec343aa_7_23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2" name="Google Shape;1141;g19dcec343aa_7_23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2" name="Google Shape;1142;g19dcec343aa_7_2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317055" y="2337439"/>
            <a:ext cx="6487490" cy="2897695"/>
          </a:xfrm>
          <a:prstGeom prst="rect"/>
          <a:noFill/>
          <a:ln>
            <a:noFill/>
          </a:ln>
        </p:spPr>
      </p:pic>
      <p:sp>
        <p:nvSpPr>
          <p:cNvPr id="1048973" name="Google Shape;1143;g19dcec343aa_7_238"/>
          <p:cNvSpPr/>
          <p:nvPr/>
        </p:nvSpPr>
        <p:spPr>
          <a:xfrm>
            <a:off x="5545667" y="4146064"/>
            <a:ext cx="5143364" cy="722270"/>
          </a:xfrm>
          <a:custGeom>
            <a:avLst/>
            <a:ahLst/>
            <a:rect l="l" t="t" r="r" b="b"/>
            <a:pathLst>
              <a:path w="5143364" h="722270" extrusionOk="0">
                <a:moveTo>
                  <a:pt x="0" y="143716"/>
                </a:moveTo>
                <a:cubicBezTo>
                  <a:pt x="0" y="79809"/>
                  <a:pt x="51806" y="28003"/>
                  <a:pt x="115713" y="28003"/>
                </a:cubicBezTo>
                <a:cubicBezTo>
                  <a:pt x="194735" y="15168"/>
                  <a:pt x="56434" y="-31264"/>
                  <a:pt x="517676" y="34050"/>
                </a:cubicBezTo>
                <a:cubicBezTo>
                  <a:pt x="876770" y="87672"/>
                  <a:pt x="1865142" y="187459"/>
                  <a:pt x="2259390" y="251765"/>
                </a:cubicBezTo>
                <a:cubicBezTo>
                  <a:pt x="2653638" y="316072"/>
                  <a:pt x="2447862" y="269168"/>
                  <a:pt x="2904938" y="311032"/>
                </a:cubicBezTo>
                <a:cubicBezTo>
                  <a:pt x="2968845" y="311032"/>
                  <a:pt x="5143364" y="406380"/>
                  <a:pt x="5143364" y="470287"/>
                </a:cubicBezTo>
                <a:cubicBezTo>
                  <a:pt x="5143364" y="624567"/>
                  <a:pt x="5110707" y="452277"/>
                  <a:pt x="5110707" y="606557"/>
                </a:cubicBezTo>
                <a:cubicBezTo>
                  <a:pt x="5110707" y="670464"/>
                  <a:pt x="5058901" y="722270"/>
                  <a:pt x="4994994" y="722270"/>
                </a:cubicBezTo>
                <a:lnTo>
                  <a:pt x="115713" y="722270"/>
                </a:lnTo>
                <a:cubicBezTo>
                  <a:pt x="51806" y="722270"/>
                  <a:pt x="0" y="670464"/>
                  <a:pt x="0" y="606557"/>
                </a:cubicBezTo>
                <a:lnTo>
                  <a:pt x="0" y="143716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39" name="Google Shape;1144;g19dcec343aa_7_238"/>
          <p:cNvCxnSpPr>
            <a:cxnSpLocks/>
          </p:cNvCxnSpPr>
          <p:nvPr/>
        </p:nvCxnSpPr>
        <p:spPr>
          <a:xfrm flipH="1">
            <a:off x="3810000" y="4525563"/>
            <a:ext cx="1705187" cy="9123"/>
          </a:xfrm>
          <a:prstGeom prst="straightConnector1"/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8974" name="Google Shape;1145;g19dcec343aa_7_238"/>
          <p:cNvSpPr/>
          <p:nvPr/>
        </p:nvSpPr>
        <p:spPr>
          <a:xfrm>
            <a:off x="583431" y="3645029"/>
            <a:ext cx="3201184" cy="182371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394A89"/>
              </a:buClr>
              <a:buSzPts val="1600"/>
              <a:buFont typeface="Arial"/>
              <a:buNone/>
            </a:pP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Increase Cashback Amount has trend Positive in Not Churn On the contrary Increase Cashback Amount has trend Negative in Churn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145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1150;g19dcec343aa_7_266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8977" name="Google Shape;1151;g19dcec343aa_7_266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8" name="Google Shape;1152;g19dcec343aa_7_266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79" name="Google Shape;1153;g19dcec343aa_7_266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0" name="Google Shape;1154;g19dcec343aa_7_266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1" name="Google Shape;1155;g19dcec343aa_7_266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2" name="Google Shape;1156;g19dcec343aa_7_266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3" name="Google Shape;1157;g19dcec343aa_7_266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4" name="Google Shape;1158;g19dcec343aa_7_266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5" name="Google Shape;1159;g19dcec343aa_7_266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6" name="Google Shape;1160;g19dcec343aa_7_266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7" name="Google Shape;1161;g19dcec343aa_7_266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88" name="Google Shape;1162;g19dcec343aa_7_266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1163;g19dcec343aa_7_266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8989" name="Google Shape;1164;g19dcec343aa_7_266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90" name="Google Shape;1165;g19dcec343aa_7_266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91" name="Google Shape;1166;g19dcec343aa_7_266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92" name="Google Shape;1167;g19dcec343aa_7_266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93" name="Google Shape;1168;g19dcec343aa_7_266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94" name="Google Shape;1169;g19dcec343aa_7_266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3" name="Google Shape;1170;g19dcec343aa_7_26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389030" y="2182502"/>
            <a:ext cx="6407018" cy="3052632"/>
          </a:xfrm>
          <a:prstGeom prst="rect"/>
          <a:noFill/>
          <a:ln>
            <a:noFill/>
          </a:ln>
        </p:spPr>
      </p:pic>
      <p:sp>
        <p:nvSpPr>
          <p:cNvPr id="1048995" name="Google Shape;1171;g19dcec343aa_7_266"/>
          <p:cNvSpPr/>
          <p:nvPr/>
        </p:nvSpPr>
        <p:spPr>
          <a:xfrm>
            <a:off x="583430" y="3098294"/>
            <a:ext cx="3201184" cy="182371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394A89"/>
              </a:buClr>
              <a:buSzPts val="1600"/>
              <a:buFont typeface="Arial"/>
              <a:buNone/>
            </a:pP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Customer who ordered Laptop and Accessory has a significant number of Not Churn compared same order category with Churn.</a:t>
            </a:r>
          </a:p>
        </p:txBody>
      </p:sp>
      <p:sp>
        <p:nvSpPr>
          <p:cNvPr id="1048996" name="Google Shape;1172;g19dcec343aa_7_266"/>
          <p:cNvSpPr txBox="1"/>
          <p:nvPr/>
        </p:nvSpPr>
        <p:spPr>
          <a:xfrm>
            <a:off x="797930" y="873397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(Prefered Order Categories Customer)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997" name="Google Shape;1173;g19dcec343aa_7_266"/>
          <p:cNvSpPr/>
          <p:nvPr/>
        </p:nvSpPr>
        <p:spPr>
          <a:xfrm>
            <a:off x="4887688" y="2178400"/>
            <a:ext cx="1116130" cy="2996791"/>
          </a:xfrm>
          <a:custGeom>
            <a:avLst/>
            <a:ahLst/>
            <a:rect l="l" t="t" r="r" b="b"/>
            <a:pathLst>
              <a:path w="1020527" h="2801843" extrusionOk="0">
                <a:moveTo>
                  <a:pt x="2367" y="168732"/>
                </a:moveTo>
                <a:cubicBezTo>
                  <a:pt x="2367" y="75544"/>
                  <a:pt x="77911" y="0"/>
                  <a:pt x="171099" y="0"/>
                </a:cubicBezTo>
                <a:lnTo>
                  <a:pt x="508549" y="0"/>
                </a:lnTo>
                <a:cubicBezTo>
                  <a:pt x="601737" y="0"/>
                  <a:pt x="546652" y="1828144"/>
                  <a:pt x="546652" y="1921332"/>
                </a:cubicBezTo>
                <a:cubicBezTo>
                  <a:pt x="509460" y="2289422"/>
                  <a:pt x="871411" y="2095988"/>
                  <a:pt x="949425" y="2197655"/>
                </a:cubicBezTo>
                <a:cubicBezTo>
                  <a:pt x="1027439" y="2299322"/>
                  <a:pt x="977546" y="2449413"/>
                  <a:pt x="1014738" y="2531334"/>
                </a:cubicBezTo>
                <a:cubicBezTo>
                  <a:pt x="1014738" y="2624522"/>
                  <a:pt x="1048050" y="2801843"/>
                  <a:pt x="954862" y="2801843"/>
                </a:cubicBezTo>
                <a:lnTo>
                  <a:pt x="73128" y="2801842"/>
                </a:lnTo>
                <a:cubicBezTo>
                  <a:pt x="-20060" y="2801842"/>
                  <a:pt x="2367" y="2624522"/>
                  <a:pt x="2367" y="2531334"/>
                </a:cubicBezTo>
                <a:lnTo>
                  <a:pt x="2367" y="168732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0" name="Google Shape;1174;g19dcec343aa_7_266"/>
          <p:cNvCxnSpPr>
            <a:cxnSpLocks/>
          </p:cNvCxnSpPr>
          <p:nvPr/>
        </p:nvCxnSpPr>
        <p:spPr>
          <a:xfrm rot="10800000">
            <a:off x="3800679" y="4019275"/>
            <a:ext cx="1087009" cy="0"/>
          </a:xfrm>
          <a:prstGeom prst="straightConnector1"/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8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145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1179;g19dcec343aa_7_294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000" name="Google Shape;1180;g19dcec343aa_7_294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1" name="Google Shape;1181;g19dcec343aa_7_294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2" name="Google Shape;1182;g19dcec343aa_7_294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3" name="Google Shape;1183;g19dcec343aa_7_294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4" name="Google Shape;1184;g19dcec343aa_7_294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5" name="Google Shape;1185;g19dcec343aa_7_294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6" name="Google Shape;1186;g19dcec343aa_7_294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7" name="Google Shape;1187;g19dcec343aa_7_294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8" name="Google Shape;1188;g19dcec343aa_7_294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09" name="Google Shape;1189;g19dcec343aa_7_294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0" name="Google Shape;1190;g19dcec343aa_7_294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1" name="Google Shape;1191;g19dcec343aa_7_294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1192;g19dcec343aa_7_294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9012" name="Google Shape;1193;g19dcec343aa_7_294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3" name="Google Shape;1194;g19dcec343aa_7_294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4" name="Google Shape;1195;g19dcec343aa_7_294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5" name="Google Shape;1196;g19dcec343aa_7_294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6" name="Google Shape;1197;g19dcec343aa_7_294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17" name="Google Shape;1198;g19dcec343aa_7_294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4" name="Google Shape;1199;g19dcec343aa_7_29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b="-1"/>
          <a:stretch>
            <a:fillRect/>
          </a:stretch>
        </p:blipFill>
        <p:spPr>
          <a:xfrm>
            <a:off x="1015286" y="2019300"/>
            <a:ext cx="6434668" cy="2848884"/>
          </a:xfrm>
          <a:prstGeom prst="rect"/>
          <a:noFill/>
          <a:ln>
            <a:noFill/>
          </a:ln>
        </p:spPr>
      </p:pic>
      <p:sp>
        <p:nvSpPr>
          <p:cNvPr id="1049018" name="Google Shape;1200;g19dcec343aa_7_294"/>
          <p:cNvSpPr/>
          <p:nvPr/>
        </p:nvSpPr>
        <p:spPr>
          <a:xfrm>
            <a:off x="6772097" y="5001426"/>
            <a:ext cx="3201184" cy="125209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rgbClr val="394A89"/>
              </a:buClr>
              <a:buSzPts val="1600"/>
              <a:buFont typeface="Arial"/>
              <a:buNone/>
            </a:pP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Customers with complaints have a ratio churn increase in all order categories.</a:t>
            </a:r>
          </a:p>
        </p:txBody>
      </p:sp>
      <p:sp>
        <p:nvSpPr>
          <p:cNvPr id="1049019" name="Google Shape;1201;g19dcec343aa_7_294"/>
          <p:cNvSpPr txBox="1"/>
          <p:nvPr/>
        </p:nvSpPr>
        <p:spPr>
          <a:xfrm>
            <a:off x="632200" y="473412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(Distribution of Complain &amp; Order Categories vs Ratio Churn)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41" name="Google Shape;1202;g19dcec343aa_7_294"/>
          <p:cNvCxnSpPr>
            <a:cxnSpLocks/>
          </p:cNvCxnSpPr>
          <p:nvPr/>
        </p:nvCxnSpPr>
        <p:spPr>
          <a:xfrm>
            <a:off x="5719628" y="4617732"/>
            <a:ext cx="1039636" cy="927190"/>
          </a:xfrm>
          <a:prstGeom prst="straightConnector1"/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57" name="Google Shape;1203;g19dcec343aa_7_294"/>
          <p:cNvGrpSpPr/>
          <p:nvPr/>
        </p:nvGrpSpPr>
        <p:grpSpPr>
          <a:xfrm>
            <a:off x="4705150" y="2000050"/>
            <a:ext cx="2504172" cy="2555107"/>
            <a:chOff x="4705150" y="2000050"/>
            <a:chExt cx="2504172" cy="2555107"/>
          </a:xfrm>
        </p:grpSpPr>
        <p:cxnSp>
          <p:nvCxnSpPr>
            <p:cNvPr id="3145742" name="Google Shape;1204;g19dcec343aa_7_294"/>
            <p:cNvCxnSpPr>
              <a:cxnSpLocks/>
            </p:cNvCxnSpPr>
            <p:nvPr/>
          </p:nvCxnSpPr>
          <p:spPr>
            <a:xfrm>
              <a:off x="4706754" y="4552749"/>
              <a:ext cx="2502568" cy="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3" name="Google Shape;1205;g19dcec343aa_7_294"/>
            <p:cNvCxnSpPr>
              <a:cxnSpLocks/>
            </p:cNvCxnSpPr>
            <p:nvPr/>
          </p:nvCxnSpPr>
          <p:spPr>
            <a:xfrm>
              <a:off x="4705150" y="3429000"/>
              <a:ext cx="0" cy="1126157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4" name="Google Shape;1206;g19dcec343aa_7_294"/>
            <p:cNvCxnSpPr>
              <a:cxnSpLocks/>
            </p:cNvCxnSpPr>
            <p:nvPr/>
          </p:nvCxnSpPr>
          <p:spPr>
            <a:xfrm>
              <a:off x="4705150" y="3426593"/>
              <a:ext cx="579122" cy="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5" name="Google Shape;1207;g19dcec343aa_7_294"/>
            <p:cNvCxnSpPr>
              <a:cxnSpLocks/>
            </p:cNvCxnSpPr>
            <p:nvPr/>
          </p:nvCxnSpPr>
          <p:spPr>
            <a:xfrm>
              <a:off x="5284272" y="3426592"/>
              <a:ext cx="0" cy="385012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6" name="Google Shape;1208;g19dcec343aa_7_294"/>
            <p:cNvCxnSpPr>
              <a:cxnSpLocks/>
            </p:cNvCxnSpPr>
            <p:nvPr/>
          </p:nvCxnSpPr>
          <p:spPr>
            <a:xfrm>
              <a:off x="5284272" y="3809999"/>
              <a:ext cx="336882" cy="1605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7" name="Google Shape;1209;g19dcec343aa_7_294"/>
            <p:cNvCxnSpPr>
              <a:cxnSpLocks/>
            </p:cNvCxnSpPr>
            <p:nvPr/>
          </p:nvCxnSpPr>
          <p:spPr>
            <a:xfrm>
              <a:off x="5621154" y="3599848"/>
              <a:ext cx="0" cy="219777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8" name="Google Shape;1210;g19dcec343aa_7_294"/>
            <p:cNvCxnSpPr>
              <a:cxnSpLocks/>
            </p:cNvCxnSpPr>
            <p:nvPr/>
          </p:nvCxnSpPr>
          <p:spPr>
            <a:xfrm>
              <a:off x="5621156" y="3552689"/>
              <a:ext cx="474844" cy="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49" name="Google Shape;1211;g19dcec343aa_7_294"/>
            <p:cNvCxnSpPr>
              <a:cxnSpLocks/>
            </p:cNvCxnSpPr>
            <p:nvPr/>
          </p:nvCxnSpPr>
          <p:spPr>
            <a:xfrm>
              <a:off x="6096000" y="2019300"/>
              <a:ext cx="0" cy="1533389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50" name="Google Shape;1212;g19dcec343aa_7_294"/>
            <p:cNvCxnSpPr>
              <a:cxnSpLocks/>
            </p:cNvCxnSpPr>
            <p:nvPr/>
          </p:nvCxnSpPr>
          <p:spPr>
            <a:xfrm>
              <a:off x="6096000" y="2000050"/>
              <a:ext cx="663264" cy="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51" name="Google Shape;1213;g19dcec343aa_7_294"/>
            <p:cNvCxnSpPr>
              <a:cxnSpLocks/>
            </p:cNvCxnSpPr>
            <p:nvPr/>
          </p:nvCxnSpPr>
          <p:spPr>
            <a:xfrm>
              <a:off x="6759264" y="2000050"/>
              <a:ext cx="0" cy="1552639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52" name="Google Shape;1214;g19dcec343aa_7_294"/>
            <p:cNvCxnSpPr>
              <a:cxnSpLocks/>
            </p:cNvCxnSpPr>
            <p:nvPr/>
          </p:nvCxnSpPr>
          <p:spPr>
            <a:xfrm>
              <a:off x="6759264" y="3552689"/>
              <a:ext cx="450058" cy="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5753" name="Google Shape;1215;g19dcec343aa_7_294"/>
            <p:cNvCxnSpPr>
              <a:cxnSpLocks/>
            </p:cNvCxnSpPr>
            <p:nvPr/>
          </p:nvCxnSpPr>
          <p:spPr>
            <a:xfrm>
              <a:off x="7209322" y="3552689"/>
              <a:ext cx="0" cy="1000060"/>
            </a:xfrm>
            <a:prstGeom prst="straightConnector1"/>
            <a:noFill/>
            <a:ln w="28575" cap="flat" cmpd="sng">
              <a:solidFill>
                <a:srgbClr val="FF0000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314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1220;g19dcec343aa_7_334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022" name="Google Shape;1221;g19dcec343aa_7_334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3" name="Google Shape;1222;g19dcec343aa_7_334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4" name="Google Shape;1223;g19dcec343aa_7_334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5" name="Google Shape;1224;g19dcec343aa_7_334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6" name="Google Shape;1225;g19dcec343aa_7_334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7" name="Google Shape;1226;g19dcec343aa_7_334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8" name="Google Shape;1227;g19dcec343aa_7_334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29" name="Google Shape;1228;g19dcec343aa_7_334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0" name="Google Shape;1229;g19dcec343aa_7_334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1" name="Google Shape;1230;g19dcec343aa_7_334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2" name="Google Shape;1231;g19dcec343aa_7_334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3" name="Google Shape;1232;g19dcec343aa_7_334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" name="Google Shape;1233;g19dcec343aa_7_334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9034" name="Google Shape;1234;g19dcec343aa_7_334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5" name="Google Shape;1235;g19dcec343aa_7_334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6" name="Google Shape;1236;g19dcec343aa_7_334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7" name="Google Shape;1237;g19dcec343aa_7_334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8" name="Google Shape;1238;g19dcec343aa_7_334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39" name="Google Shape;1239;g19dcec343aa_7_334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40" name="Google Shape;1240;g19dcec343aa_7_334"/>
          <p:cNvSpPr/>
          <p:nvPr/>
        </p:nvSpPr>
        <p:spPr>
          <a:xfrm>
            <a:off x="3865287" y="5125489"/>
            <a:ext cx="3734651" cy="109506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City Tier increase, more ratio churn increase in </a:t>
            </a:r>
            <a:r>
              <a:rPr b="1" sz="1600" lang="en-ID">
                <a:solidFill>
                  <a:srgbClr val="34B5DF"/>
                </a:solidFill>
                <a:latin typeface="Raleway"/>
                <a:ea typeface="Raleway"/>
                <a:cs typeface="Raleway"/>
                <a:sym typeface="Raleway"/>
              </a:rPr>
              <a:t>Fashion</a:t>
            </a: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sz="1600" lang="en-ID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Mobile Phones</a:t>
            </a:r>
          </a:p>
        </p:txBody>
      </p:sp>
      <p:sp>
        <p:nvSpPr>
          <p:cNvPr id="1049041" name="Google Shape;1241;g19dcec343aa_7_334"/>
          <p:cNvSpPr txBox="1"/>
          <p:nvPr/>
        </p:nvSpPr>
        <p:spPr>
          <a:xfrm>
            <a:off x="632200" y="473412"/>
            <a:ext cx="10630007" cy="926979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(Distribution of Complain &amp; Order Categories vs Ratio Churn)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75" name="Google Shape;1242;g19dcec343aa_7_33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246300" y="1865904"/>
            <a:ext cx="6826970" cy="3049327"/>
          </a:xfrm>
          <a:prstGeom prst="rect"/>
          <a:noFill/>
          <a:ln>
            <a:noFill/>
          </a:ln>
        </p:spPr>
      </p:pic>
      <p:sp>
        <p:nvSpPr>
          <p:cNvPr id="1049042" name="Google Shape;1243;g19dcec343aa_7_334"/>
          <p:cNvSpPr/>
          <p:nvPr/>
        </p:nvSpPr>
        <p:spPr>
          <a:xfrm>
            <a:off x="3949597" y="2988734"/>
            <a:ext cx="368904" cy="1544834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3" name="Google Shape;1244;g19dcec343aa_7_334"/>
          <p:cNvSpPr/>
          <p:nvPr/>
        </p:nvSpPr>
        <p:spPr>
          <a:xfrm>
            <a:off x="6040150" y="2582333"/>
            <a:ext cx="368904" cy="195319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4" name="Google Shape;1245;g19dcec343aa_7_334"/>
          <p:cNvSpPr/>
          <p:nvPr/>
        </p:nvSpPr>
        <p:spPr>
          <a:xfrm>
            <a:off x="8128694" y="1865904"/>
            <a:ext cx="368904" cy="2667663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C0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5" name="Google Shape;1246;g19dcec343aa_7_334"/>
          <p:cNvSpPr/>
          <p:nvPr/>
        </p:nvSpPr>
        <p:spPr>
          <a:xfrm>
            <a:off x="2956678" y="3784600"/>
            <a:ext cx="368904" cy="74896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4B5D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6" name="Google Shape;1247;g19dcec343aa_7_334"/>
          <p:cNvSpPr/>
          <p:nvPr/>
        </p:nvSpPr>
        <p:spPr>
          <a:xfrm>
            <a:off x="5037416" y="2463800"/>
            <a:ext cx="368904" cy="2069767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4B5D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7" name="Google Shape;1248;g19dcec343aa_7_334"/>
          <p:cNvSpPr/>
          <p:nvPr/>
        </p:nvSpPr>
        <p:spPr>
          <a:xfrm>
            <a:off x="7127969" y="3154227"/>
            <a:ext cx="368904" cy="1380406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34B5D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48" name="Google Shape;1249;g19dcec343aa_7_334"/>
          <p:cNvSpPr/>
          <p:nvPr/>
        </p:nvSpPr>
        <p:spPr>
          <a:xfrm rot="5400000">
            <a:off x="5636637" y="2317950"/>
            <a:ext cx="191953" cy="5170306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209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9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104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2"/>
                                        <p:tgtEl>
                                          <p:spTgt spid="104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1049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8"/>
                                        <p:tgtEl>
                                          <p:spTgt spid="104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1"/>
                                        <p:tgtEl>
                                          <p:spTgt spid="1049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1254;g19dcec343aa_7_367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051" name="Google Shape;1255;g19dcec343aa_7_36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2" name="Google Shape;1256;g19dcec343aa_7_36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3" name="Google Shape;1257;g19dcec343aa_7_36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4" name="Google Shape;1258;g19dcec343aa_7_36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5" name="Google Shape;1259;g19dcec343aa_7_36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6" name="Google Shape;1260;g19dcec343aa_7_36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7" name="Google Shape;1261;g19dcec343aa_7_36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8" name="Google Shape;1262;g19dcec343aa_7_36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59" name="Google Shape;1263;g19dcec343aa_7_36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0" name="Google Shape;1264;g19dcec343aa_7_36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1" name="Google Shape;1265;g19dcec343aa_7_36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2" name="Google Shape;1266;g19dcec343aa_7_36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1267;g19dcec343aa_7_367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9063" name="Google Shape;1268;g19dcec343aa_7_36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4" name="Google Shape;1269;g19dcec343aa_7_36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5" name="Google Shape;1270;g19dcec343aa_7_36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6" name="Google Shape;1271;g19dcec343aa_7_36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7" name="Google Shape;1272;g19dcec343aa_7_36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68" name="Google Shape;1273;g19dcec343aa_7_36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069" name="Google Shape;1274;g19dcec343aa_7_367"/>
          <p:cNvSpPr/>
          <p:nvPr/>
        </p:nvSpPr>
        <p:spPr>
          <a:xfrm>
            <a:off x="0" y="2649208"/>
            <a:ext cx="5774750" cy="1971109"/>
          </a:xfrm>
          <a:prstGeom prst="rect"/>
          <a:solidFill>
            <a:srgbClr val="E5EBED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0" name="Google Shape;1275;g19dcec343aa_7_367"/>
          <p:cNvSpPr/>
          <p:nvPr/>
        </p:nvSpPr>
        <p:spPr>
          <a:xfrm>
            <a:off x="6542314" y="2221181"/>
            <a:ext cx="5774750" cy="2560505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76" name="Google Shape;1276;g19dcec343aa_7_36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5314933" y="1747564"/>
            <a:ext cx="5748244" cy="3819389"/>
          </a:xfrm>
          <a:prstGeom prst="rect"/>
          <a:noFill/>
          <a:ln>
            <a:noFill/>
          </a:ln>
        </p:spPr>
      </p:pic>
      <p:sp>
        <p:nvSpPr>
          <p:cNvPr id="1049071" name="Google Shape;1277;g19dcec343aa_7_367"/>
          <p:cNvSpPr txBox="1"/>
          <p:nvPr/>
        </p:nvSpPr>
        <p:spPr>
          <a:xfrm>
            <a:off x="583431" y="528759"/>
            <a:ext cx="10647380" cy="808128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(Distribution of Complain &amp; Order Categories vs Ratio Churn)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72" name="Google Shape;1278;g19dcec343aa_7_367"/>
          <p:cNvSpPr/>
          <p:nvPr/>
        </p:nvSpPr>
        <p:spPr>
          <a:xfrm>
            <a:off x="-465010" y="2545659"/>
            <a:ext cx="2411016" cy="67280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1" sz="80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endParaRPr b="1" sz="2800">
              <a:solidFill>
                <a:srgbClr val="394A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9073" name="Google Shape;1279;g19dcec343aa_7_367"/>
          <p:cNvSpPr/>
          <p:nvPr/>
        </p:nvSpPr>
        <p:spPr>
          <a:xfrm>
            <a:off x="454755" y="2463651"/>
            <a:ext cx="4463142" cy="224554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Number Of Device Registered increased and more ratio churn increased in </a:t>
            </a: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Fashion, </a:t>
            </a:r>
            <a:r>
              <a:rPr b="1" sz="1600" lang="en-ID">
                <a:solidFill>
                  <a:srgbClr val="385623"/>
                </a:solidFill>
                <a:latin typeface="Raleway"/>
                <a:ea typeface="Raleway"/>
                <a:cs typeface="Raleway"/>
                <a:sym typeface="Raleway"/>
              </a:rPr>
              <a:t>laptops &amp; accessories,</a:t>
            </a: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b="1" sz="1600" lang="en-ID">
                <a:solidFill>
                  <a:srgbClr val="C00000"/>
                </a:solidFill>
                <a:latin typeface="Raleway"/>
                <a:ea typeface="Raleway"/>
                <a:cs typeface="Raleway"/>
                <a:sym typeface="Raleway"/>
              </a:rPr>
              <a:t>Mobile Phones</a:t>
            </a:r>
            <a:r>
              <a:rPr b="1" sz="1600" lang="en-ID">
                <a:solidFill>
                  <a:srgbClr val="394A89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 id="7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 id="10"/>
                                        <p:tgtEl>
                                          <p:spTgt spid="1049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49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9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108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1284;g19978a75a87_0_7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084" name="Google Shape;1285;g19978a75a87_0_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85" name="Google Shape;1286;g19978a75a87_0_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86" name="Google Shape;1287;g19978a75a87_0_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87" name="Google Shape;1288;g19978a75a87_0_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88" name="Google Shape;1289;g19978a75a87_0_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89" name="Google Shape;1290;g19978a75a87_0_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0" name="Google Shape;1291;g19978a75a87_0_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1" name="Google Shape;1292;g19978a75a87_0_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2" name="Google Shape;1293;g19978a75a87_0_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3" name="Google Shape;1294;g19978a75a87_0_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4" name="Google Shape;1295;g19978a75a87_0_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5" name="Google Shape;1296;g19978a75a87_0_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" name="Google Shape;1297;g19978a75a87_0_7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096" name="Google Shape;1298;g19978a75a87_0_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7" name="Google Shape;1299;g19978a75a87_0_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8" name="Google Shape;1300;g19978a75a87_0_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099" name="Google Shape;1301;g19978a75a87_0_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00" name="Google Shape;1302;g19978a75a87_0_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01" name="Google Shape;1303;g19978a75a87_0_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102" name="Google Shape;1304;g19978a75a87_0_7"/>
          <p:cNvSpPr txBox="1"/>
          <p:nvPr/>
        </p:nvSpPr>
        <p:spPr>
          <a:xfrm>
            <a:off x="583430" y="369826"/>
            <a:ext cx="10647300" cy="808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INSIGHTS </a:t>
            </a:r>
          </a:p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(</a:t>
            </a:r>
            <a:r>
              <a:rPr sz="24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External Data</a:t>
            </a:r>
            <a:r>
              <a:rPr b="0" cap="none" sz="24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54" name="Straight Arrow Connector 2"/>
          <p:cNvCxnSpPr>
            <a:cxnSpLocks/>
          </p:cNvCxnSpPr>
          <p:nvPr/>
        </p:nvCxnSpPr>
        <p:spPr>
          <a:xfrm>
            <a:off x="-108857" y="3710276"/>
            <a:ext cx="12300857" cy="0"/>
          </a:xfrm>
          <a:prstGeom prst="straightConnector1"/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9103" name="Flowchart: Connector 6"/>
          <p:cNvSpPr/>
          <p:nvPr/>
        </p:nvSpPr>
        <p:spPr>
          <a:xfrm>
            <a:off x="1972569" y="3481676"/>
            <a:ext cx="457200" cy="457200"/>
          </a:xfrm>
          <a:prstGeom prst="flowChartConnector"/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sp>
        <p:nvSpPr>
          <p:cNvPr id="1049104" name="TextBox 8"/>
          <p:cNvSpPr txBox="1"/>
          <p:nvPr/>
        </p:nvSpPr>
        <p:spPr>
          <a:xfrm>
            <a:off x="740498" y="1890941"/>
            <a:ext cx="3477172" cy="1043940"/>
          </a:xfrm>
          <a:prstGeom prst="rect"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ctr"/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85%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 of customer churn because of </a:t>
            </a:r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poor service 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that could have been prevented.</a:t>
            </a:r>
            <a:endParaRPr dirty="0" sz="1600" lang="en-ID">
              <a:solidFill>
                <a:srgbClr val="0070C0"/>
              </a:solidFill>
              <a:latin typeface="Raleway" pitchFamily="2" charset="0"/>
            </a:endParaRPr>
          </a:p>
        </p:txBody>
      </p:sp>
      <p:sp>
        <p:nvSpPr>
          <p:cNvPr id="1049105" name="TextBox 10"/>
          <p:cNvSpPr txBox="1"/>
          <p:nvPr/>
        </p:nvSpPr>
        <p:spPr>
          <a:xfrm>
            <a:off x="911212" y="2976214"/>
            <a:ext cx="2894242" cy="369332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dirty="0" sz="900" lang="fr-FR"/>
              <a:t>Source : https://www.slideshare.net/ekolsky/cx-for-executives </a:t>
            </a:r>
            <a:endParaRPr dirty="0" sz="900" lang="en-ID"/>
          </a:p>
        </p:txBody>
      </p:sp>
      <p:sp>
        <p:nvSpPr>
          <p:cNvPr id="1049106" name="TextBox 12"/>
          <p:cNvSpPr txBox="1"/>
          <p:nvPr/>
        </p:nvSpPr>
        <p:spPr>
          <a:xfrm>
            <a:off x="4045484" y="4182064"/>
            <a:ext cx="3621979" cy="13995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67%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 of customer churn could be avoided if </a:t>
            </a:r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resolved the customer’s issue</a:t>
            </a:r>
            <a:r>
              <a:rPr dirty="0" sz="2400" lang="en-US">
                <a:solidFill>
                  <a:srgbClr val="0070C0"/>
                </a:solidFill>
                <a:latin typeface="Raleway" pitchFamily="2" charset="0"/>
              </a:rPr>
              <a:t> 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during their first interaction.</a:t>
            </a:r>
            <a:endParaRPr dirty="0" sz="1600" lang="en-ID">
              <a:solidFill>
                <a:srgbClr val="0070C0"/>
              </a:solidFill>
              <a:latin typeface="Raleway" pitchFamily="2" charset="0"/>
            </a:endParaRPr>
          </a:p>
        </p:txBody>
      </p:sp>
      <p:sp>
        <p:nvSpPr>
          <p:cNvPr id="1049107" name="TextBox 14"/>
          <p:cNvSpPr txBox="1"/>
          <p:nvPr/>
        </p:nvSpPr>
        <p:spPr>
          <a:xfrm>
            <a:off x="3279890" y="5652906"/>
            <a:ext cx="5282111" cy="369332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dirty="0" sz="900" lang="fr-FR"/>
              <a:t>Source : https://www.getfeedback.com/resources/cx/40-stats-churn-customersatisfaction/#:~:text=67%25%20of%20customer%20churn%20could,(Kolsky)</a:t>
            </a:r>
            <a:endParaRPr dirty="0" sz="900" lang="en-ID"/>
          </a:p>
        </p:txBody>
      </p:sp>
      <p:sp>
        <p:nvSpPr>
          <p:cNvPr id="1049108" name="TextBox 16"/>
          <p:cNvSpPr txBox="1"/>
          <p:nvPr/>
        </p:nvSpPr>
        <p:spPr>
          <a:xfrm>
            <a:off x="7371252" y="1920143"/>
            <a:ext cx="4169940" cy="1158240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82%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 of customers have stopped doing business with e-commerce because of </a:t>
            </a:r>
            <a:r>
              <a:rPr b="1" dirty="0" sz="2400" lang="en-US">
                <a:solidFill>
                  <a:srgbClr val="0070C0"/>
                </a:solidFill>
                <a:latin typeface="Raleway" pitchFamily="2" charset="0"/>
              </a:rPr>
              <a:t>bad customer service</a:t>
            </a:r>
            <a:r>
              <a:rPr dirty="0" sz="1600" lang="en-US">
                <a:solidFill>
                  <a:srgbClr val="0070C0"/>
                </a:solidFill>
                <a:latin typeface="Raleway" pitchFamily="2" charset="0"/>
              </a:rPr>
              <a:t>. </a:t>
            </a:r>
            <a:endParaRPr dirty="0" sz="1600" lang="en-ID">
              <a:solidFill>
                <a:srgbClr val="0070C0"/>
              </a:solidFill>
              <a:latin typeface="Raleway" pitchFamily="2" charset="0"/>
            </a:endParaRPr>
          </a:p>
        </p:txBody>
      </p:sp>
      <p:sp>
        <p:nvSpPr>
          <p:cNvPr id="1049109" name="TextBox 18"/>
          <p:cNvSpPr txBox="1"/>
          <p:nvPr/>
        </p:nvSpPr>
        <p:spPr>
          <a:xfrm>
            <a:off x="7720341" y="3048588"/>
            <a:ext cx="3418059" cy="369332"/>
          </a:xfrm>
          <a:prstGeom prst="rect"/>
          <a:noFill/>
        </p:spPr>
        <p:txBody>
          <a:bodyPr wrap="square">
            <a:spAutoFit/>
          </a:bodyPr>
          <a:p>
            <a:pPr algn="ctr"/>
            <a:r>
              <a:rPr dirty="0" sz="900" lang="en-US"/>
              <a:t>Source : https://www.zendesk.com/blog/whycompanies-should-invest-in-the-customer-experience/</a:t>
            </a:r>
            <a:endParaRPr dirty="0" sz="900" lang="en-ID"/>
          </a:p>
        </p:txBody>
      </p:sp>
      <p:sp>
        <p:nvSpPr>
          <p:cNvPr id="1049110" name="Flowchart: Connector 19"/>
          <p:cNvSpPr/>
          <p:nvPr/>
        </p:nvSpPr>
        <p:spPr>
          <a:xfrm>
            <a:off x="9441459" y="3476793"/>
            <a:ext cx="457200" cy="457200"/>
          </a:xfrm>
          <a:prstGeom prst="flowChartConnector"/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  <p:sp>
        <p:nvSpPr>
          <p:cNvPr id="1049111" name="Flowchart: Connector 20"/>
          <p:cNvSpPr/>
          <p:nvPr/>
        </p:nvSpPr>
        <p:spPr>
          <a:xfrm>
            <a:off x="5621331" y="3476793"/>
            <a:ext cx="457200" cy="457200"/>
          </a:xfrm>
          <a:prstGeom prst="flowChartConnector"/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ID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7"/>
                                        <p:tgtEl>
                                          <p:spTgt spid="3145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0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1"/>
                                        <p:tgtEl>
                                          <p:spTgt spid="1049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2" nodeType="withEffect" presetClass="entr" presetID="23" presetSubtype="16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4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5"/>
                                        <p:tgtEl>
                                          <p:spTgt spid="1049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6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9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049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049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9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4" nodeType="withEffect" presetClass="entr" presetID="23" presetSubtype="16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049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049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23" presetSubtype="16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9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23" presetSubtype="16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4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5"/>
                                        <p:tgtEl>
                                          <p:spTgt spid="1049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6" nodeType="withEffect" presetClass="entr" presetID="23" presetSubtype="16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8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9"/>
                                        <p:tgtEl>
                                          <p:spTgt spid="1049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23" presetSubtype="16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2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3"/>
                                        <p:tgtEl>
                                          <p:spTgt spid="1049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103" grpId="0" animBg="1"/>
      <p:bldP spid="1049104" grpId="0" animBg="1"/>
      <p:bldP spid="1049105" grpId="0"/>
      <p:bldP spid="1049106" grpId="0"/>
      <p:bldP spid="1049107" grpId="0"/>
      <p:bldP spid="1049108" grpId="0"/>
      <p:bldP spid="1049109" grpId="0"/>
      <p:bldP spid="1049110" grpId="0" animBg="1"/>
      <p:bldP spid="10491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55" name="Google Shape;1310;g19dcec343aa_17_0"/>
          <p:cNvCxnSpPr>
            <a:cxnSpLocks/>
          </p:cNvCxnSpPr>
          <p:nvPr/>
        </p:nvCxnSpPr>
        <p:spPr>
          <a:xfrm rot="10800000">
            <a:off x="8741116" y="3344493"/>
            <a:ext cx="1040129" cy="0"/>
          </a:xfrm>
          <a:prstGeom prst="straightConnector1"/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21" name="Google Shape;1311;g19dcec343aa_17_0"/>
          <p:cNvSpPr/>
          <p:nvPr/>
        </p:nvSpPr>
        <p:spPr>
          <a:xfrm>
            <a:off x="175519" y="2068317"/>
            <a:ext cx="2551895" cy="2552352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56" name="Google Shape;1312;g19dcec343aa_17_0"/>
          <p:cNvCxnSpPr>
            <a:cxnSpLocks/>
            <a:endCxn id="1049121" idx="6"/>
          </p:cNvCxnSpPr>
          <p:nvPr/>
        </p:nvCxnSpPr>
        <p:spPr>
          <a:xfrm rot="10800000">
            <a:off x="2727414" y="3344493"/>
            <a:ext cx="930300" cy="0"/>
          </a:xfrm>
          <a:prstGeom prst="straightConnector1"/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22" name="Google Shape;1313;g19dcec343aa_17_0"/>
          <p:cNvSpPr/>
          <p:nvPr/>
        </p:nvSpPr>
        <p:spPr>
          <a:xfrm>
            <a:off x="3330728" y="2068317"/>
            <a:ext cx="2551895" cy="2552352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57" name="Google Shape;1314;g19dcec343aa_17_0"/>
          <p:cNvCxnSpPr>
            <a:cxnSpLocks/>
            <a:endCxn id="1049122" idx="6"/>
          </p:cNvCxnSpPr>
          <p:nvPr/>
        </p:nvCxnSpPr>
        <p:spPr>
          <a:xfrm rot="10800000">
            <a:off x="5882623" y="3344493"/>
            <a:ext cx="1040100" cy="0"/>
          </a:xfrm>
          <a:prstGeom prst="straightConnector1"/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23" name="Google Shape;1315;g19dcec343aa_17_0"/>
          <p:cNvSpPr/>
          <p:nvPr/>
        </p:nvSpPr>
        <p:spPr>
          <a:xfrm>
            <a:off x="6406380" y="2053468"/>
            <a:ext cx="2563319" cy="2513282"/>
          </a:xfrm>
          <a:prstGeom prst="flowChartConnector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24" name="Google Shape;1316;g19dcec343aa_17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Fredoka One"/>
              <a:buNone/>
            </a:pPr>
            <a:r>
              <a:rPr lang="en-ID">
                <a:solidFill>
                  <a:srgbClr val="0070C0"/>
                </a:solidFill>
              </a:rPr>
              <a:t>Data Pre-Processing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1049125" name="Google Shape;1317;g19dcec343aa_17_0"/>
          <p:cNvSpPr txBox="1">
            <a:spLocks noGrp="1"/>
          </p:cNvSpPr>
          <p:nvPr>
            <p:ph type="subTitle" idx="1"/>
          </p:nvPr>
        </p:nvSpPr>
        <p:spPr>
          <a:xfrm>
            <a:off x="28500" y="3011898"/>
            <a:ext cx="2832000" cy="1323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-228600" lvl="0" marL="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sz="1700" lang="en-ID">
                <a:latin typeface="Raleway"/>
                <a:ea typeface="Raleway"/>
                <a:cs typeface="Raleway"/>
                <a:sym typeface="Raleway"/>
              </a:rPr>
              <a:t>Check Irrelevant Data</a:t>
            </a:r>
            <a:endParaRPr sz="2000"/>
          </a:p>
          <a:p>
            <a:pPr algn="ctr" indent="-228600" lvl="0" marL="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sz="1700" lang="en-ID">
                <a:latin typeface="Raleway"/>
                <a:ea typeface="Raleway"/>
                <a:cs typeface="Raleway"/>
                <a:sym typeface="Raleway"/>
              </a:rPr>
              <a:t>Check Missing Data</a:t>
            </a:r>
            <a:endParaRPr sz="2000"/>
          </a:p>
          <a:p>
            <a:pPr algn="ctr" indent="-228600" lvl="0" marL="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sz="1700" lang="en-ID">
                <a:latin typeface="Raleway"/>
                <a:ea typeface="Raleway"/>
                <a:cs typeface="Raleway"/>
                <a:sym typeface="Raleway"/>
              </a:rPr>
              <a:t>Check Duplicate</a:t>
            </a:r>
            <a:endParaRPr sz="2000"/>
          </a:p>
          <a:p>
            <a:pPr algn="ctr" indent="-228600" lvl="0" marL="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sz="1700" lang="en-ID">
                <a:latin typeface="Raleway"/>
                <a:ea typeface="Raleway"/>
                <a:cs typeface="Raleway"/>
                <a:sym typeface="Raleway"/>
              </a:rPr>
              <a:t>Check Outlier</a:t>
            </a:r>
            <a:endParaRPr sz="2000"/>
          </a:p>
        </p:txBody>
      </p:sp>
      <p:sp>
        <p:nvSpPr>
          <p:cNvPr id="1049126" name="Google Shape;1318;g19dcec343aa_17_0"/>
          <p:cNvSpPr txBox="1">
            <a:spLocks noGrp="1"/>
          </p:cNvSpPr>
          <p:nvPr>
            <p:ph type="subTitle" idx="2"/>
          </p:nvPr>
        </p:nvSpPr>
        <p:spPr>
          <a:xfrm>
            <a:off x="3073628" y="2977041"/>
            <a:ext cx="3162900" cy="1323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sz="1600" lang="en-ID">
                <a:solidFill>
                  <a:schemeClr val="dk1"/>
                </a:solidFill>
              </a:rPr>
              <a:t>One Hot Encoder</a:t>
            </a:r>
            <a:endParaRPr sz="1600">
              <a:solidFill>
                <a:schemeClr val="dk1"/>
              </a:solidFill>
            </a:endParaRPr>
          </a:p>
          <a:p>
            <a:pPr algn="ctr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sz="1600" lang="en-ID">
                <a:solidFill>
                  <a:schemeClr val="dk1"/>
                </a:solidFill>
              </a:rPr>
              <a:t>Simple Imputer</a:t>
            </a:r>
            <a:endParaRPr sz="1600">
              <a:solidFill>
                <a:schemeClr val="dk1"/>
              </a:solidFill>
            </a:endParaRPr>
          </a:p>
          <a:p>
            <a:pPr algn="ctr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sz="1600" lang="en-ID">
                <a:solidFill>
                  <a:schemeClr val="dk1"/>
                </a:solidFill>
              </a:rPr>
              <a:t>Iterative Imputer</a:t>
            </a:r>
          </a:p>
        </p:txBody>
      </p:sp>
      <p:sp>
        <p:nvSpPr>
          <p:cNvPr id="1049127" name="Google Shape;1319;g19dcec343aa_17_0"/>
          <p:cNvSpPr txBox="1">
            <a:spLocks noGrp="1"/>
          </p:cNvSpPr>
          <p:nvPr>
            <p:ph type="subTitle" idx="3"/>
          </p:nvPr>
        </p:nvSpPr>
        <p:spPr>
          <a:xfrm>
            <a:off x="-88372" y="2509191"/>
            <a:ext cx="31620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None/>
            </a:pPr>
            <a:r>
              <a:rPr sz="2100" lang="en-ID">
                <a:solidFill>
                  <a:srgbClr val="0070C0"/>
                </a:solidFill>
              </a:rPr>
              <a:t>Data Cleaning</a:t>
            </a:r>
            <a:endParaRPr sz="2100">
              <a:solidFill>
                <a:srgbClr val="0070C0"/>
              </a:solidFill>
            </a:endParaRPr>
          </a:p>
        </p:txBody>
      </p:sp>
      <p:sp>
        <p:nvSpPr>
          <p:cNvPr id="1049128" name="Google Shape;1320;g19dcec343aa_17_0"/>
          <p:cNvSpPr txBox="1">
            <a:spLocks noGrp="1"/>
          </p:cNvSpPr>
          <p:nvPr>
            <p:ph type="subTitle" idx="4"/>
          </p:nvPr>
        </p:nvSpPr>
        <p:spPr>
          <a:xfrm>
            <a:off x="3045096" y="2550997"/>
            <a:ext cx="3162900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None/>
            </a:pPr>
            <a:r>
              <a:rPr sz="1800" lang="en-ID">
                <a:solidFill>
                  <a:srgbClr val="0070C0"/>
                </a:solidFill>
              </a:rPr>
              <a:t>Feature Encoding</a:t>
            </a:r>
            <a:endParaRPr sz="1800">
              <a:solidFill>
                <a:srgbClr val="0070C0"/>
              </a:solidFill>
            </a:endParaRPr>
          </a:p>
        </p:txBody>
      </p:sp>
      <p:sp>
        <p:nvSpPr>
          <p:cNvPr id="1049129" name="Google Shape;1321;g19dcec343aa_17_0"/>
          <p:cNvSpPr txBox="1">
            <a:spLocks noGrp="1"/>
          </p:cNvSpPr>
          <p:nvPr>
            <p:ph type="subTitle" idx="5"/>
          </p:nvPr>
        </p:nvSpPr>
        <p:spPr>
          <a:xfrm>
            <a:off x="6645703" y="3036978"/>
            <a:ext cx="1966800" cy="783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-228600" lvl="0" marL="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ID"/>
              <a:t>80 : 20</a:t>
            </a:r>
            <a:endParaRPr sz="1600"/>
          </a:p>
          <a:p>
            <a:pPr algn="ctr" indent="-228600" lvl="0" marL="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ID"/>
              <a:t>Train : Test</a:t>
            </a:r>
            <a:endParaRPr sz="1600"/>
          </a:p>
        </p:txBody>
      </p:sp>
      <p:sp>
        <p:nvSpPr>
          <p:cNvPr id="1049130" name="Google Shape;1322;g19dcec343aa_17_0"/>
          <p:cNvSpPr txBox="1">
            <a:spLocks noGrp="1"/>
          </p:cNvSpPr>
          <p:nvPr>
            <p:ph type="subTitle" idx="6"/>
          </p:nvPr>
        </p:nvSpPr>
        <p:spPr>
          <a:xfrm>
            <a:off x="6599783" y="2530284"/>
            <a:ext cx="2141333" cy="630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None/>
            </a:pPr>
            <a:r>
              <a:rPr sz="2100" lang="en-ID">
                <a:solidFill>
                  <a:srgbClr val="0070C0"/>
                </a:solidFill>
              </a:rPr>
              <a:t>Transforming</a:t>
            </a:r>
            <a:endParaRPr sz="2100">
              <a:solidFill>
                <a:srgbClr val="0070C0"/>
              </a:solidFill>
            </a:endParaRPr>
          </a:p>
        </p:txBody>
      </p:sp>
      <p:sp>
        <p:nvSpPr>
          <p:cNvPr id="1049131" name="Google Shape;1323;g19dcec343aa_17_0"/>
          <p:cNvSpPr/>
          <p:nvPr/>
        </p:nvSpPr>
        <p:spPr>
          <a:xfrm>
            <a:off x="881251" y="1687584"/>
            <a:ext cx="372714" cy="372714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2" name="Google Shape;1324;g19dcec343aa_17_0"/>
          <p:cNvSpPr/>
          <p:nvPr/>
        </p:nvSpPr>
        <p:spPr>
          <a:xfrm>
            <a:off x="8384975" y="1972432"/>
            <a:ext cx="284400" cy="284400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3" name="Google Shape;1325;g19dcec343aa_17_0"/>
          <p:cNvSpPr/>
          <p:nvPr/>
        </p:nvSpPr>
        <p:spPr>
          <a:xfrm>
            <a:off x="5385404" y="4546843"/>
            <a:ext cx="130500" cy="130500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4" name="Google Shape;1326;g19dcec343aa_17_0"/>
          <p:cNvSpPr/>
          <p:nvPr/>
        </p:nvSpPr>
        <p:spPr>
          <a:xfrm>
            <a:off x="5604271" y="4194677"/>
            <a:ext cx="362700" cy="362700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5" name="Google Shape;1327;g19dcec343aa_17_0"/>
          <p:cNvSpPr/>
          <p:nvPr/>
        </p:nvSpPr>
        <p:spPr>
          <a:xfrm>
            <a:off x="1427378" y="1883224"/>
            <a:ext cx="130500" cy="130500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6" name="Google Shape;1328;g19dcec343aa_17_0"/>
          <p:cNvSpPr/>
          <p:nvPr/>
        </p:nvSpPr>
        <p:spPr>
          <a:xfrm>
            <a:off x="5134252" y="1980105"/>
            <a:ext cx="130500" cy="130500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7" name="Google Shape;1329;g19dcec343aa_17_0"/>
          <p:cNvSpPr/>
          <p:nvPr/>
        </p:nvSpPr>
        <p:spPr>
          <a:xfrm>
            <a:off x="9527871" y="2060298"/>
            <a:ext cx="2551895" cy="2552352"/>
          </a:xfrm>
          <a:prstGeom prst="ellipse"/>
          <a:solidFill>
            <a:srgbClr val="D8E2F3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38" name="Google Shape;1330;g19dcec343aa_17_0"/>
          <p:cNvSpPr txBox="1"/>
          <p:nvPr/>
        </p:nvSpPr>
        <p:spPr>
          <a:xfrm>
            <a:off x="9663525" y="3150927"/>
            <a:ext cx="2280600" cy="9114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500"/>
              <a:buFont typeface="Arial"/>
              <a:buNone/>
            </a:pPr>
            <a:r>
              <a:rPr sz="1600" lang="en-ID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Robust Scaler</a:t>
            </a:r>
            <a:endParaRPr sz="1600">
              <a:solidFill>
                <a:srgbClr val="263238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algn="ctr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sz="1600" lang="en-ID">
                <a:solidFill>
                  <a:srgbClr val="263238"/>
                </a:solidFill>
                <a:latin typeface="Raleway"/>
                <a:ea typeface="Raleway"/>
                <a:cs typeface="Raleway"/>
                <a:sym typeface="Raleway"/>
              </a:rPr>
              <a:t>Standard Scale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</a:t>
            </a:r>
            <a:endParaRPr sz="21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139" name="Google Shape;1331;g19dcec343aa_17_0"/>
          <p:cNvSpPr txBox="1"/>
          <p:nvPr/>
        </p:nvSpPr>
        <p:spPr>
          <a:xfrm>
            <a:off x="9261180" y="2566922"/>
            <a:ext cx="3162900" cy="444087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700"/>
              <a:buFont typeface="Arial"/>
              <a:buNone/>
            </a:pPr>
            <a:r>
              <a:rPr sz="1800" lang="en-ID">
                <a:solidFill>
                  <a:srgbClr val="0070C0"/>
                </a:solidFill>
                <a:latin typeface="Fredoka One"/>
                <a:ea typeface="Fredoka One"/>
                <a:cs typeface="Fredoka One"/>
                <a:sym typeface="Fredoka One"/>
              </a:rPr>
              <a:t>Feature Encoding</a:t>
            </a:r>
          </a:p>
        </p:txBody>
      </p:sp>
      <p:grpSp>
        <p:nvGrpSpPr>
          <p:cNvPr id="278" name="Google Shape;1332;g19dcec343aa_17_0"/>
          <p:cNvGrpSpPr/>
          <p:nvPr/>
        </p:nvGrpSpPr>
        <p:grpSpPr>
          <a:xfrm flipH="1">
            <a:off x="637501" y="5426334"/>
            <a:ext cx="743250" cy="1428269"/>
            <a:chOff x="4002401" y="6360650"/>
            <a:chExt cx="930575" cy="1788242"/>
          </a:xfrm>
        </p:grpSpPr>
        <p:sp>
          <p:nvSpPr>
            <p:cNvPr id="1049140" name="Google Shape;1333;g19dcec343aa_17_0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1" name="Google Shape;1334;g19dcec343aa_17_0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2" name="Google Shape;1335;g19dcec343aa_17_0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3" name="Google Shape;1336;g19dcec343aa_17_0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4" name="Google Shape;1337;g19dcec343aa_17_0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5" name="Google Shape;1338;g19dcec343aa_17_0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6" name="Google Shape;1339;g19dcec343aa_17_0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1340;g19dcec343aa_17_0"/>
          <p:cNvGrpSpPr/>
          <p:nvPr/>
        </p:nvGrpSpPr>
        <p:grpSpPr>
          <a:xfrm>
            <a:off x="10832180" y="5703982"/>
            <a:ext cx="890783" cy="1193594"/>
            <a:chOff x="122038" y="7256930"/>
            <a:chExt cx="668104" cy="895218"/>
          </a:xfrm>
        </p:grpSpPr>
        <p:sp>
          <p:nvSpPr>
            <p:cNvPr id="1049147" name="Google Shape;1341;g19dcec343aa_17_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8" name="Google Shape;1342;g19dcec343aa_17_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49" name="Google Shape;1343;g19dcec343aa_17_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50" name="Google Shape;1344;g19dcec343aa_17_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51" name="Google Shape;1345;g19dcec343aa_17_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52" name="Google Shape;1346;g19dcec343aa_17_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7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8"/>
                                        <p:tgtEl>
                                          <p:spTgt spid="1049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1"/>
                                        <p:tgtEl>
                                          <p:spTgt spid="1049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2"/>
                                        <p:tgtEl>
                                          <p:spTgt spid="1049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5"/>
                                        <p:tgtEl>
                                          <p:spTgt spid="1049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6"/>
                                        <p:tgtEl>
                                          <p:spTgt spid="1049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23" presetSubtype="16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9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0"/>
                                        <p:tgtEl>
                                          <p:spTgt spid="1049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3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4"/>
                                        <p:tgtEl>
                                          <p:spTgt spid="1049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7"/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28"/>
                                        <p:tgtEl>
                                          <p:spTgt spid="1049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1"/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32"/>
                                        <p:tgtEl>
                                          <p:spTgt spid="1049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3" nodeType="withEffect" presetClass="entr" presetID="23" presetSubtype="16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5"/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36"/>
                                        <p:tgtEl>
                                          <p:spTgt spid="1049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7">
                      <p:stCondLst>
                        <p:cond delay="indefinite"/>
                      </p:stCondLst>
                      <p:childTnLst>
                        <p:par>
                          <p:cTn fill="hold" id="38">
                            <p:stCondLst>
                              <p:cond delay="0"/>
                            </p:stCondLst>
                            <p:childTnLst>
                              <p:par>
                                <p:cTn fill="hold" id="3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1"/>
                                        <p:tgtEl>
                                          <p:spTgt spid="3145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23" presetSubtype="16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44"/>
                                        <p:tgtEl>
                                          <p:spTgt spid="1049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45"/>
                                        <p:tgtEl>
                                          <p:spTgt spid="1049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6" nodeType="withEffect" presetClass="entr" presetID="23" presetSubtype="16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48"/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49"/>
                                        <p:tgtEl>
                                          <p:spTgt spid="1049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50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52"/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53"/>
                                        <p:tgtEl>
                                          <p:spTgt spid="1049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54" nodeType="withEffect" presetClass="entr" presetID="23" presetSubtype="16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5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56"/>
                                        <p:tgtEl>
                                          <p:spTgt spid="1049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57"/>
                                        <p:tgtEl>
                                          <p:spTgt spid="1049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58" nodeType="withEffect" presetClass="entr" presetID="23" presetSubtype="16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60"/>
                                        <p:tgtEl>
                                          <p:spTgt spid="104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61"/>
                                        <p:tgtEl>
                                          <p:spTgt spid="1049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62" nodeType="with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64"/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65"/>
                                        <p:tgtEl>
                                          <p:spTgt spid="1049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66" nodeType="with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68"/>
                                        <p:tgtEl>
                                          <p:spTgt spid="1049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69"/>
                                        <p:tgtEl>
                                          <p:spTgt spid="1049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70" nodeType="withEffect" presetClass="entr" presetID="23" presetSubtype="16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72"/>
                                        <p:tgtEl>
                                          <p:spTgt spid="1049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73"/>
                                        <p:tgtEl>
                                          <p:spTgt spid="1049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4">
                      <p:stCondLst>
                        <p:cond delay="indefinite"/>
                      </p:stCondLst>
                      <p:childTnLst>
                        <p:par>
                          <p:cTn fill="hold" id="75">
                            <p:stCondLst>
                              <p:cond delay="0"/>
                            </p:stCondLst>
                            <p:childTnLst>
                              <p:par>
                                <p:cTn fill="hold" id="7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8"/>
                                        <p:tgtEl>
                                          <p:spTgt spid="3145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9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81"/>
                                        <p:tgtEl>
                                          <p:spTgt spid="1049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82"/>
                                        <p:tgtEl>
                                          <p:spTgt spid="1049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3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 id="8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85"/>
                                        <p:tgtEl>
                                          <p:spTgt spid="1049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86"/>
                                        <p:tgtEl>
                                          <p:spTgt spid="1049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7" nodeType="withEffect" presetClass="entr" presetID="23" presetSubtype="16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 id="8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89"/>
                                        <p:tgtEl>
                                          <p:spTgt spid="1049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90"/>
                                        <p:tgtEl>
                                          <p:spTgt spid="1049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1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93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94"/>
                                        <p:tgtEl>
                                          <p:spTgt spid="1049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5" nodeType="withEffect" presetClass="entr" presetID="23" presetSubtype="16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 id="9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97"/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98"/>
                                        <p:tgtEl>
                                          <p:spTgt spid="1049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9">
                      <p:stCondLst>
                        <p:cond delay="indefinite"/>
                      </p:stCondLst>
                      <p:childTnLst>
                        <p:par>
                          <p:cTn fill="hold" id="100">
                            <p:stCondLst>
                              <p:cond delay="0"/>
                            </p:stCondLst>
                            <p:childTnLst>
                              <p:par>
                                <p:cTn fill="hold" id="10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3"/>
                                        <p:tgtEl>
                                          <p:spTgt spid="3145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04" nodeType="withEffect" presetClass="entr" presetID="23" presetSubtype="16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10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06"/>
                                        <p:tgtEl>
                                          <p:spTgt spid="1049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07"/>
                                        <p:tgtEl>
                                          <p:spTgt spid="1049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08" nodeType="withEffect" presetClass="entr" presetID="23" presetSubtype="16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10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10"/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11"/>
                                        <p:tgtEl>
                                          <p:spTgt spid="1049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2" nodeType="withEffect" presetClass="entr" presetID="23" presetSubtype="16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 id="1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14"/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15"/>
                                        <p:tgtEl>
                                          <p:spTgt spid="1049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55" name="Google Shape;1351;g191abe3b490_12_3405"/>
          <p:cNvSpPr txBox="1">
            <a:spLocks noGrp="1"/>
          </p:cNvSpPr>
          <p:nvPr>
            <p:ph type="title"/>
          </p:nvPr>
        </p:nvSpPr>
        <p:spPr>
          <a:xfrm>
            <a:off x="1016148" y="2077445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sz="5900" lang="en-ID"/>
              <a:t>Predict Churn</a:t>
            </a:r>
            <a:endParaRPr sz="5900"/>
          </a:p>
        </p:txBody>
      </p:sp>
      <p:sp>
        <p:nvSpPr>
          <p:cNvPr id="1049156" name="Google Shape;1352;g191abe3b490_12_3405"/>
          <p:cNvSpPr txBox="1">
            <a:spLocks noGrp="1"/>
          </p:cNvSpPr>
          <p:nvPr>
            <p:ph type="subTitle" idx="1"/>
          </p:nvPr>
        </p:nvSpPr>
        <p:spPr>
          <a:xfrm>
            <a:off x="1147879" y="3794073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Selection Models &amp; Cross Validation, Handling Imbalance, </a:t>
            </a:r>
          </a:p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Hyperparameter Tuning, Feature Importance with SHAP</a:t>
            </a:r>
          </a:p>
        </p:txBody>
      </p:sp>
      <p:grpSp>
        <p:nvGrpSpPr>
          <p:cNvPr id="283" name="Google Shape;1353;g191abe3b490_12_3405"/>
          <p:cNvGrpSpPr/>
          <p:nvPr/>
        </p:nvGrpSpPr>
        <p:grpSpPr>
          <a:xfrm>
            <a:off x="10422632" y="4130723"/>
            <a:ext cx="1169763" cy="2723341"/>
            <a:chOff x="731955" y="2811840"/>
            <a:chExt cx="564367" cy="1313910"/>
          </a:xfrm>
        </p:grpSpPr>
        <p:sp>
          <p:nvSpPr>
            <p:cNvPr id="1049157" name="Google Shape;1354;g191abe3b490_12_3405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58" name="Google Shape;1355;g191abe3b490_12_3405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59" name="Google Shape;1356;g191abe3b490_12_3405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0" name="Google Shape;1357;g191abe3b490_12_3405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1" name="Google Shape;1358;g191abe3b490_12_3405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2" name="Google Shape;1359;g191abe3b490_12_3405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3" name="Google Shape;1360;g191abe3b490_12_3405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4" name="Google Shape;1361;g191abe3b490_12_3405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5" name="Google Shape;1362;g191abe3b490_12_3405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6" name="Google Shape;1363;g191abe3b490_12_3405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7" name="Google Shape;1364;g191abe3b490_12_3405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8" name="Google Shape;1365;g191abe3b490_12_3405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69" name="Google Shape;1366;g191abe3b490_12_3405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0" name="Google Shape;1367;g191abe3b490_12_3405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1" name="Google Shape;1368;g191abe3b490_12_3405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2" name="Google Shape;1369;g191abe3b490_12_3405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3" name="Google Shape;1370;g191abe3b490_12_3405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4" name="Google Shape;1371;g191abe3b490_12_340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5" name="Google Shape;1372;g191abe3b490_12_340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6" name="Google Shape;1373;g191abe3b490_12_340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7" name="Google Shape;1374;g191abe3b490_12_340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8" name="Google Shape;1375;g191abe3b490_12_340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79" name="Google Shape;1376;g191abe3b490_12_340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0" name="Google Shape;1377;g191abe3b490_12_340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1" name="Google Shape;1378;g191abe3b490_12_340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2" name="Google Shape;1379;g191abe3b490_12_340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3" name="Google Shape;1380;g191abe3b490_12_340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4" name="Google Shape;1381;g191abe3b490_12_340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5" name="Google Shape;1382;g191abe3b490_12_340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6" name="Google Shape;1383;g191abe3b490_12_340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1384;g191abe3b490_12_3405"/>
          <p:cNvGrpSpPr/>
          <p:nvPr/>
        </p:nvGrpSpPr>
        <p:grpSpPr>
          <a:xfrm flipH="1">
            <a:off x="845604" y="5633289"/>
            <a:ext cx="735967" cy="1220783"/>
            <a:chOff x="731955" y="3388996"/>
            <a:chExt cx="355077" cy="588982"/>
          </a:xfrm>
        </p:grpSpPr>
        <p:sp>
          <p:nvSpPr>
            <p:cNvPr id="1049187" name="Google Shape;1385;g191abe3b490_12_340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8" name="Google Shape;1386;g191abe3b490_12_340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89" name="Google Shape;1387;g191abe3b490_12_340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0" name="Google Shape;1388;g191abe3b490_12_340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1" name="Google Shape;1389;g191abe3b490_12_340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2" name="Google Shape;1390;g191abe3b490_12_340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3" name="Google Shape;1391;g191abe3b490_12_340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4" name="Google Shape;1392;g191abe3b490_12_340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5" name="Google Shape;1393;g191abe3b490_12_340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6" name="Google Shape;1394;g191abe3b490_12_340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7" name="Google Shape;1395;g191abe3b490_12_340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8" name="Google Shape;1396;g191abe3b490_12_340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199" name="Google Shape;1397;g191abe3b490_12_340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2" name="Google Shape;1402;g199c61c64ac_6_447"/>
          <p:cNvSpPr txBox="1">
            <a:spLocks noGrp="1"/>
          </p:cNvSpPr>
          <p:nvPr>
            <p:ph type="title"/>
          </p:nvPr>
        </p:nvSpPr>
        <p:spPr>
          <a:xfrm>
            <a:off x="0" y="482301"/>
            <a:ext cx="12192000" cy="725637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6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Model Selection </a:t>
            </a:r>
            <a:r>
              <a:rPr sz="36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&amp;</a:t>
            </a:r>
            <a:r>
              <a:rPr b="0" cap="none" sz="36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 Cross-Validation</a:t>
            </a:r>
            <a:endParaRPr b="0" cap="none" sz="3600" i="0" strike="noStrike" u="none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88" name="Google Shape;1403;g199c61c64ac_6_447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203" name="Google Shape;1404;g199c61c64ac_6_44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4" name="Google Shape;1405;g199c61c64ac_6_44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5" name="Google Shape;1406;g199c61c64ac_6_44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6" name="Google Shape;1407;g199c61c64ac_6_44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7" name="Google Shape;1408;g199c61c64ac_6_44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8" name="Google Shape;1409;g199c61c64ac_6_44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09" name="Google Shape;1410;g199c61c64ac_6_44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0" name="Google Shape;1411;g199c61c64ac_6_44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1" name="Google Shape;1412;g199c61c64ac_6_44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2" name="Google Shape;1413;g199c61c64ac_6_44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3" name="Google Shape;1414;g199c61c64ac_6_44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4" name="Google Shape;1415;g199c61c64ac_6_44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15" name="Google Shape;1416;g199c61c64ac_6_447"/>
          <p:cNvSpPr txBox="1"/>
          <p:nvPr/>
        </p:nvSpPr>
        <p:spPr>
          <a:xfrm>
            <a:off x="1094684" y="4881797"/>
            <a:ext cx="4834500" cy="630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900"/>
              <a:buFont typeface="Raleway"/>
              <a:buNone/>
            </a:pPr>
            <a:r>
              <a:rPr b="1" cap="none" sz="19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NB : Due to an imbalance dataset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5" name="Google Shape;1417;g199c61c64ac_6_447"/>
          <p:cNvGraphicFramePr>
            <a:graphicFrameLocks/>
          </p:cNvGraphicFramePr>
          <p:nvPr/>
        </p:nvGraphicFramePr>
        <p:xfrm>
          <a:off x="1061872" y="1871664"/>
          <a:ext cx="4544825" cy="3067134"/>
        </p:xfrm>
        <a:graphic>
          <a:graphicData uri="http://schemas.openxmlformats.org/drawingml/2006/table">
            <a:tbl>
              <a:tblPr>
                <a:noFill/>
                <a:tableStyleId>{6B3BA857-D764-47C9-ADD0-0DD76BD4FA48}</a:tableStyleId>
              </a:tblPr>
              <a:tblGrid>
                <a:gridCol w="1440600"/>
                <a:gridCol w="934175"/>
                <a:gridCol w="1219925"/>
                <a:gridCol w="950125"/>
              </a:tblGrid>
              <a:tr h="5349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cap="none" lang="en-ID" strike="noStrike" u="none">
                          <a:solidFill>
                            <a:schemeClr val="dk1"/>
                          </a:solidFill>
                        </a:rPr>
                        <a:t>Models</a:t>
                      </a:r>
                      <a:endParaRPr b="1"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 anchor="ctr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cap="none" lang="en-ID" strike="noStrike" u="none">
                          <a:solidFill>
                            <a:schemeClr val="dk1"/>
                          </a:solidFill>
                        </a:rPr>
                        <a:t>Recall</a:t>
                      </a:r>
                      <a:endParaRPr b="1"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cap="none" lang="en-ID" strike="noStrike" u="none">
                          <a:solidFill>
                            <a:schemeClr val="dk1"/>
                          </a:solidFill>
                        </a:rPr>
                        <a:t>C</a:t>
                      </a:r>
                      <a:r>
                        <a:rPr b="1" lang="en-ID"/>
                        <a:t>ross Validation</a:t>
                      </a:r>
                      <a:endParaRPr b="1"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b="1" cap="none" lang="en-ID" strike="noStrike" u="none">
                          <a:solidFill>
                            <a:schemeClr val="dk1"/>
                          </a:solidFill>
                        </a:rPr>
                        <a:t>Standar Deviasi</a:t>
                      </a:r>
                      <a:endParaRPr b="1"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 anchor="ctr"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91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Decision Tree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0.863095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0.803951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0.038707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</a:tr>
              <a:tr h="491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Catboost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0.809524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0.780246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0.047106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/>
                </a:tc>
              </a:tr>
              <a:tr h="491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Random Forest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0.797619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0.760799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0.048173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/>
                </a:tc>
              </a:tr>
              <a:tr h="491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Xgboost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0.553571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0.609570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0.066454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/>
                </a:tc>
              </a:tr>
              <a:tr h="5349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Logistic Regression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0.476190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0.530575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None/>
                      </a:pPr>
                      <a:r>
                        <a:rPr cap="none" lang="en-ID" strike="noStrike" u="none">
                          <a:solidFill>
                            <a:schemeClr val="dk1"/>
                          </a:solidFill>
                        </a:rPr>
                        <a:t>0.051384</a:t>
                      </a:r>
                      <a:endParaRPr cap="none" strike="noStrike" u="none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pic>
        <p:nvPicPr>
          <p:cNvPr id="2097177" name="Google Shape;1418;g199c61c64ac_6_44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6372225" y="1651651"/>
            <a:ext cx="4544790" cy="4118325"/>
          </a:xfrm>
          <a:prstGeom prst="rect"/>
          <a:noFill/>
          <a:ln>
            <a:noFill/>
          </a:ln>
        </p:spPr>
      </p:pic>
      <p:sp>
        <p:nvSpPr>
          <p:cNvPr id="1049216" name="Google Shape;1419;g199c61c64ac_6_447"/>
          <p:cNvSpPr/>
          <p:nvPr/>
        </p:nvSpPr>
        <p:spPr>
          <a:xfrm>
            <a:off x="1061875" y="2406600"/>
            <a:ext cx="4610100" cy="84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1420;g199c61c64ac_6_447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217" name="Google Shape;1421;g199c61c64ac_6_44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8" name="Google Shape;1422;g199c61c64ac_6_44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19" name="Google Shape;1423;g199c61c64ac_6_44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0" name="Google Shape;1424;g199c61c64ac_6_44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1" name="Google Shape;1425;g199c61c64ac_6_44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2" name="Google Shape;1426;g199c61c64ac_6_44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104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800" id="11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1431;g199c61c64ac_6_475"/>
          <p:cNvGrpSpPr/>
          <p:nvPr/>
        </p:nvGrpSpPr>
        <p:grpSpPr>
          <a:xfrm>
            <a:off x="138038" y="2427765"/>
            <a:ext cx="890783" cy="1193594"/>
            <a:chOff x="122038" y="7256930"/>
            <a:chExt cx="668104" cy="895218"/>
          </a:xfrm>
        </p:grpSpPr>
        <p:sp>
          <p:nvSpPr>
            <p:cNvPr id="1049225" name="Google Shape;1432;g199c61c64ac_6_475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6" name="Google Shape;1433;g199c61c64ac_6_475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7" name="Google Shape;1434;g199c61c64ac_6_475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8" name="Google Shape;1435;g199c61c64ac_6_475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9" name="Google Shape;1436;g199c61c64ac_6_475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30" name="Google Shape;1437;g199c61c64ac_6_475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31" name="Google Shape;1438;g199c61c64ac_6_475"/>
          <p:cNvSpPr txBox="1"/>
          <p:nvPr/>
        </p:nvSpPr>
        <p:spPr>
          <a:xfrm>
            <a:off x="221364" y="1136458"/>
            <a:ext cx="4834500" cy="630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D3D3D"/>
              </a:buClr>
              <a:buSzPts val="1900"/>
              <a:buFont typeface="Raleway"/>
              <a:buNone/>
            </a:pPr>
            <a:r>
              <a:rPr b="1" cap="none" sz="19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NB : Due to imbalance dataset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06" name="Google Shape;1439;g199c61c64ac_6_475"/>
          <p:cNvGraphicFramePr>
            <a:graphicFrameLocks/>
          </p:cNvGraphicFramePr>
          <p:nvPr/>
        </p:nvGraphicFramePr>
        <p:xfrm>
          <a:off x="6170089" y="1971909"/>
          <a:ext cx="5438475" cy="1664525"/>
        </p:xfrm>
        <a:graphic>
          <a:graphicData uri="http://schemas.openxmlformats.org/drawingml/2006/table">
            <a:tbl>
              <a:tblPr>
                <a:noFill/>
                <a:tableStyleId>{72DAC2A5-0A82-473D-91D7-F708F1B18EEC}</a:tableStyleId>
              </a:tblPr>
              <a:tblGrid>
                <a:gridCol w="1346625"/>
                <a:gridCol w="1080775"/>
                <a:gridCol w="1544875"/>
                <a:gridCol w="1466200"/>
              </a:tblGrid>
              <a:tr h="587475">
                <a:tc>
                  <a:txBody>
                    <a:bodyPr/>
                    <a:p>
                      <a:pPr algn="ctr" indent="0" lvl="0" marL="0" marR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Without</a:t>
                      </a:r>
                      <a:endParaRPr b="1"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Undersampling</a:t>
                      </a:r>
                      <a:endParaRPr b="1"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Oversampling</a:t>
                      </a:r>
                      <a:endParaRPr b="1"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</a:tr>
              <a:tr h="5385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Train Recall</a:t>
                      </a:r>
                      <a:endParaRPr b="1"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0.953360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0.996913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0.999826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</a:tr>
              <a:tr h="5385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Test Recall</a:t>
                      </a:r>
                      <a:endParaRPr b="1"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0.784038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0.928990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cap="none" sz="1600" lang="en-ID" strike="noStrike" u="none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0.915144</a:t>
                      </a:r>
                      <a:endParaRPr cap="none" sz="1600" strike="noStrike" u="none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graphicFrame>
        <p:nvGraphicFramePr>
          <p:cNvPr id="4194307" name="Google Shape;1440;g199c61c64ac_6_475"/>
          <p:cNvGraphicFramePr>
            <a:graphicFrameLocks/>
          </p:cNvGraphicFramePr>
          <p:nvPr/>
        </p:nvGraphicFramePr>
        <p:xfrm>
          <a:off x="417589" y="3629102"/>
          <a:ext cx="5752500" cy="1664525"/>
        </p:xfrm>
        <a:graphic>
          <a:graphicData uri="http://schemas.openxmlformats.org/drawingml/2006/table">
            <a:tbl>
              <a:tblPr>
                <a:noFill/>
                <a:tableStyleId>{72DAC2A5-0A82-473D-91D7-F708F1B18EEC}</a:tableStyleId>
              </a:tblPr>
              <a:tblGrid>
                <a:gridCol w="1393175"/>
                <a:gridCol w="1160500"/>
                <a:gridCol w="1677300"/>
                <a:gridCol w="1521525"/>
              </a:tblGrid>
              <a:tr h="444275">
                <a:tc>
                  <a:txBody>
                    <a:bodyPr/>
                    <a:p>
                      <a:pPr algn="ctr" indent="0" lvl="0" marL="0" marR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highlight>
                            <a:srgbClr val="FFFFFF"/>
                          </a:highlight>
                        </a:rPr>
                        <a:t>Without</a:t>
                      </a:r>
                      <a:endParaRPr b="1"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highlight>
                            <a:srgbClr val="FFFFFF"/>
                          </a:highlight>
                        </a:rPr>
                        <a:t>Undersampling</a:t>
                      </a:r>
                      <a:endParaRPr b="1"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highlight>
                            <a:srgbClr val="FFFFFF"/>
                          </a:highlight>
                        </a:rPr>
                        <a:t>Oversampling</a:t>
                      </a:r>
                      <a:endParaRPr b="1"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6101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highlight>
                            <a:srgbClr val="FFFFFF"/>
                          </a:highlight>
                        </a:rPr>
                        <a:t>Train Recall</a:t>
                      </a:r>
                      <a:endParaRPr b="1"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1.000000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1.000000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1.000000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  <a:tr h="6101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b="1" cap="none" sz="1600" lang="en-ID" strike="noStrike" u="none">
                          <a:highlight>
                            <a:srgbClr val="FFFFFF"/>
                          </a:highlight>
                        </a:rPr>
                        <a:t>Test Recall</a:t>
                      </a:r>
                      <a:endParaRPr b="1" cap="none" sz="16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0.836538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0.881202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cap="none" sz="1800" lang="en-ID" strike="noStrike" u="none">
                          <a:highlight>
                            <a:srgbClr val="FFFFFF"/>
                          </a:highlight>
                        </a:rPr>
                        <a:t>0.819519</a:t>
                      </a:r>
                      <a:endParaRPr cap="none" sz="1800" strike="noStrike" u="none"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/>
                </a:tc>
              </a:tr>
            </a:tbl>
          </a:graphicData>
        </a:graphic>
      </p:graphicFrame>
      <p:sp>
        <p:nvSpPr>
          <p:cNvPr id="1049232" name="Google Shape;1441;g199c61c64ac_6_475"/>
          <p:cNvSpPr txBox="1"/>
          <p:nvPr/>
        </p:nvSpPr>
        <p:spPr>
          <a:xfrm>
            <a:off x="0" y="482301"/>
            <a:ext cx="12192000" cy="725637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36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Handling Imbalance Target</a:t>
            </a:r>
          </a:p>
        </p:txBody>
      </p:sp>
      <p:cxnSp>
        <p:nvCxnSpPr>
          <p:cNvPr id="3145758" name="Google Shape;1442;g199c61c64ac_6_475"/>
          <p:cNvCxnSpPr>
            <a:cxnSpLocks/>
          </p:cNvCxnSpPr>
          <p:nvPr/>
        </p:nvCxnSpPr>
        <p:spPr>
          <a:xfrm>
            <a:off x="1750979" y="4070263"/>
            <a:ext cx="4419110" cy="0"/>
          </a:xfrm>
          <a:prstGeom prst="straightConnector1"/>
          <a:noFill/>
          <a:ln w="19050" cap="flat" cmpd="sng">
            <a:solidFill>
              <a:srgbClr val="8BA8D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759" name="Google Shape;1443;g199c61c64ac_6_475"/>
          <p:cNvCxnSpPr>
            <a:cxnSpLocks/>
          </p:cNvCxnSpPr>
          <p:nvPr/>
        </p:nvCxnSpPr>
        <p:spPr>
          <a:xfrm>
            <a:off x="7509753" y="2432773"/>
            <a:ext cx="4080171" cy="0"/>
          </a:xfrm>
          <a:prstGeom prst="straightConnector1"/>
          <a:noFill/>
          <a:ln w="19050" cap="flat" cmpd="sng">
            <a:solidFill>
              <a:srgbClr val="8BA8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9233" name="Google Shape;1444;g199c61c64ac_6_475"/>
          <p:cNvSpPr/>
          <p:nvPr/>
        </p:nvSpPr>
        <p:spPr>
          <a:xfrm>
            <a:off x="1454983" y="3207156"/>
            <a:ext cx="3456029" cy="388419"/>
          </a:xfrm>
          <a:prstGeom prst="roundRect">
            <a:avLst>
              <a:gd name="adj" fmla="val 16667"/>
            </a:avLst>
          </a:prstGeom>
          <a:solidFill>
            <a:srgbClr val="E7ECE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DECISION TREE</a:t>
            </a:r>
            <a:endParaRPr b="1" sz="1600">
              <a:solidFill>
                <a:srgbClr val="394A8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234" name="Google Shape;1445;g199c61c64ac_6_475"/>
          <p:cNvSpPr/>
          <p:nvPr/>
        </p:nvSpPr>
        <p:spPr>
          <a:xfrm>
            <a:off x="7326646" y="1572549"/>
            <a:ext cx="3456029" cy="388419"/>
          </a:xfrm>
          <a:prstGeom prst="roundRect">
            <a:avLst>
              <a:gd name="adj" fmla="val 16667"/>
            </a:avLst>
          </a:prstGeom>
          <a:solidFill>
            <a:srgbClr val="E7ECE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CatBoost</a:t>
            </a:r>
            <a:endParaRPr b="1" sz="1600">
              <a:solidFill>
                <a:srgbClr val="394A8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235" name="Google Shape;1446;g199c61c64ac_6_475"/>
          <p:cNvSpPr txBox="1"/>
          <p:nvPr/>
        </p:nvSpPr>
        <p:spPr>
          <a:xfrm>
            <a:off x="1454975" y="5403600"/>
            <a:ext cx="8975100" cy="646500"/>
          </a:xfrm>
          <a:prstGeom prst="rect"/>
          <a:solidFill>
            <a:schemeClr val="lt2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Catboost </a:t>
            </a:r>
            <a:r>
              <a:rPr b="0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have </a:t>
            </a:r>
            <a:r>
              <a:rPr b="1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best fit </a:t>
            </a:r>
            <a:r>
              <a:rPr b="0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b="1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undersampling and oversampling</a:t>
            </a:r>
            <a:r>
              <a:rPr b="0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 But we choose </a:t>
            </a:r>
            <a:r>
              <a:rPr b="1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undersampling </a:t>
            </a:r>
            <a:r>
              <a:rPr b="0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because it has </a:t>
            </a:r>
            <a:r>
              <a:rPr b="1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gap (train-test) smaller than other</a:t>
            </a:r>
            <a:r>
              <a:rPr b="0" sz="1800" i="0" lang="en-ID" strike="noStrike" u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36" name="Google Shape;1447;g199c61c64ac_6_475"/>
          <p:cNvSpPr/>
          <p:nvPr/>
        </p:nvSpPr>
        <p:spPr>
          <a:xfrm>
            <a:off x="8582025" y="2007250"/>
            <a:ext cx="1543200" cy="1588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4" name="Google Shape;1448;g199c61c64ac_6_475"/>
          <p:cNvGrpSpPr/>
          <p:nvPr/>
        </p:nvGrpSpPr>
        <p:grpSpPr>
          <a:xfrm flipH="1">
            <a:off x="10570440" y="5005125"/>
            <a:ext cx="1359323" cy="1838946"/>
            <a:chOff x="3231057" y="5846468"/>
            <a:chExt cx="1701919" cy="2302424"/>
          </a:xfrm>
        </p:grpSpPr>
        <p:sp>
          <p:nvSpPr>
            <p:cNvPr id="1049237" name="Google Shape;1449;g199c61c64ac_6_475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38" name="Google Shape;1450;g199c61c64ac_6_475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39" name="Google Shape;1451;g199c61c64ac_6_475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0" name="Google Shape;1452;g199c61c64ac_6_475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1" name="Google Shape;1453;g199c61c64ac_6_475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2" name="Google Shape;1454;g199c61c64ac_6_475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3" name="Google Shape;1455;g199c61c64ac_6_475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4" name="Google Shape;1456;g199c61c64ac_6_475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5" name="Google Shape;1457;g199c61c64ac_6_475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6" name="Google Shape;1458;g199c61c64ac_6_475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7" name="Google Shape;1459;g199c61c64ac_6_475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48" name="Google Shape;1460;g199c61c64ac_6_475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49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id="12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4"/>
                                        <p:tgtEl>
                                          <p:spTgt spid="1049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 id="17"/>
                                        <p:tgtEl>
                                          <p:spTgt spid="1049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54" name="Google Shape;1466;g199c61c64ac_6_507"/>
          <p:cNvSpPr txBox="1"/>
          <p:nvPr/>
        </p:nvSpPr>
        <p:spPr>
          <a:xfrm>
            <a:off x="6181869" y="4124815"/>
            <a:ext cx="4963064" cy="1259485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Recall</a:t>
            </a:r>
            <a:r>
              <a:rPr b="0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 ; How many customers did we </a:t>
            </a:r>
            <a:r>
              <a:rPr b="1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correctly predict</a:t>
            </a:r>
            <a:r>
              <a:rPr b="0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 to take an interest with our product compared to all customers which are </a:t>
            </a:r>
            <a:r>
              <a:rPr b="1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truly churn</a:t>
            </a:r>
            <a:r>
              <a:rPr b="0" sz="1800" i="0" lang="en-ID" strike="noStrike" u="none">
                <a:solidFill>
                  <a:srgbClr val="3D3D3D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  <a:r>
              <a:rPr b="0" sz="1800" i="0" lang="en-ID" strike="noStrike" u="none">
                <a:solidFill>
                  <a:srgbClr val="3D3D3D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sz="1800" i="0" lang="en-ID" strike="noStrike" u="none">
                <a:solidFill>
                  <a:srgbClr val="3D3D3D"/>
                </a:solidFill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94%</a:t>
            </a:r>
            <a:endParaRPr b="0"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55" name="Google Shape;1467;g199c61c64ac_6_507"/>
          <p:cNvSpPr txBox="1"/>
          <p:nvPr/>
        </p:nvSpPr>
        <p:spPr>
          <a:xfrm>
            <a:off x="-172708" y="404129"/>
            <a:ext cx="12485535" cy="683446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36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CatBoost Classifier + Undersampling</a:t>
            </a:r>
            <a:endParaRPr sz="36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299" name="Google Shape;1468;g199c61c64ac_6_507"/>
          <p:cNvGrpSpPr/>
          <p:nvPr/>
        </p:nvGrpSpPr>
        <p:grpSpPr>
          <a:xfrm flipH="1">
            <a:off x="10570439" y="5005125"/>
            <a:ext cx="1359323" cy="1838946"/>
            <a:chOff x="3231057" y="5846468"/>
            <a:chExt cx="1701919" cy="2302424"/>
          </a:xfrm>
        </p:grpSpPr>
        <p:sp>
          <p:nvSpPr>
            <p:cNvPr id="1049256" name="Google Shape;1469;g199c61c64ac_6_50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57" name="Google Shape;1470;g199c61c64ac_6_50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58" name="Google Shape;1471;g199c61c64ac_6_50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59" name="Google Shape;1472;g199c61c64ac_6_50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0" name="Google Shape;1473;g199c61c64ac_6_50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1" name="Google Shape;1474;g199c61c64ac_6_50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2" name="Google Shape;1475;g199c61c64ac_6_50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3" name="Google Shape;1476;g199c61c64ac_6_50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4" name="Google Shape;1477;g199c61c64ac_6_50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5" name="Google Shape;1478;g199c61c64ac_6_50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6" name="Google Shape;1479;g199c61c64ac_6_50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67" name="Google Shape;1480;g199c61c64ac_6_50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8" name="Google Shape;1481;g199c61c64ac_6_5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1552573"/>
            <a:ext cx="5021200" cy="4408300"/>
          </a:xfrm>
          <a:prstGeom prst="rect"/>
          <a:noFill/>
          <a:ln>
            <a:noFill/>
          </a:ln>
        </p:spPr>
      </p:pic>
      <p:sp>
        <p:nvSpPr>
          <p:cNvPr id="1049268" name="Google Shape;1482;g199c61c64ac_6_507"/>
          <p:cNvSpPr txBox="1"/>
          <p:nvPr/>
        </p:nvSpPr>
        <p:spPr>
          <a:xfrm>
            <a:off x="4660707" y="1559201"/>
            <a:ext cx="7902300" cy="2326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classification_report before tuning: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precision    recall  f1-score   support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0       0.99      0.91      0.95       800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1       0.68      0.94      0.79       162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accuracy                           0.91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macro avg       0.83      0.93      0.87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      0.94      0.91      0.92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Recall 0.9444444444444444</a:t>
            </a:r>
            <a:endParaRPr b="0" sz="1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1483;g199c61c64ac_6_507"/>
          <p:cNvGrpSpPr/>
          <p:nvPr/>
        </p:nvGrpSpPr>
        <p:grpSpPr>
          <a:xfrm>
            <a:off x="383843" y="161790"/>
            <a:ext cx="1259757" cy="1470674"/>
            <a:chOff x="2059150" y="912750"/>
            <a:chExt cx="3531700" cy="4123000"/>
          </a:xfrm>
        </p:grpSpPr>
        <p:sp>
          <p:nvSpPr>
            <p:cNvPr id="1049269" name="Google Shape;1484;g199c61c64ac_6_507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0" name="Google Shape;1485;g199c61c64ac_6_507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1" name="Google Shape;1486;g199c61c64ac_6_507"/>
            <p:cNvSpPr/>
            <p:nvPr/>
          </p:nvSpPr>
          <p:spPr>
            <a:xfrm>
              <a:off x="5423200" y="4799975"/>
              <a:ext cx="167650" cy="101600"/>
            </a:xfrm>
            <a:custGeom>
              <a:avLst/>
              <a:ahLst/>
              <a:rect l="l" t="t" r="r" b="b"/>
              <a:pathLst>
                <a:path w="6706" h="4064" extrusionOk="0">
                  <a:moveTo>
                    <a:pt x="3595" y="1"/>
                  </a:moveTo>
                  <a:cubicBezTo>
                    <a:pt x="2794" y="1"/>
                    <a:pt x="2007" y="171"/>
                    <a:pt x="1302" y="524"/>
                  </a:cubicBezTo>
                  <a:cubicBezTo>
                    <a:pt x="668" y="824"/>
                    <a:pt x="234" y="1391"/>
                    <a:pt x="134" y="2058"/>
                  </a:cubicBezTo>
                  <a:cubicBezTo>
                    <a:pt x="1" y="2525"/>
                    <a:pt x="34" y="3059"/>
                    <a:pt x="268" y="3492"/>
                  </a:cubicBezTo>
                  <a:cubicBezTo>
                    <a:pt x="457" y="3844"/>
                    <a:pt x="843" y="4064"/>
                    <a:pt x="1231" y="4064"/>
                  </a:cubicBezTo>
                  <a:cubicBezTo>
                    <a:pt x="1322" y="4064"/>
                    <a:pt x="1413" y="4052"/>
                    <a:pt x="1502" y="4026"/>
                  </a:cubicBezTo>
                  <a:cubicBezTo>
                    <a:pt x="2002" y="3893"/>
                    <a:pt x="2236" y="3392"/>
                    <a:pt x="2669" y="3092"/>
                  </a:cubicBezTo>
                  <a:cubicBezTo>
                    <a:pt x="3101" y="2764"/>
                    <a:pt x="3633" y="2701"/>
                    <a:pt x="4180" y="2701"/>
                  </a:cubicBezTo>
                  <a:cubicBezTo>
                    <a:pt x="4523" y="2701"/>
                    <a:pt x="4871" y="2725"/>
                    <a:pt x="5205" y="2725"/>
                  </a:cubicBezTo>
                  <a:cubicBezTo>
                    <a:pt x="5251" y="2729"/>
                    <a:pt x="5298" y="2732"/>
                    <a:pt x="5344" y="2732"/>
                  </a:cubicBezTo>
                  <a:cubicBezTo>
                    <a:pt x="5664" y="2732"/>
                    <a:pt x="5977" y="2633"/>
                    <a:pt x="6239" y="2458"/>
                  </a:cubicBezTo>
                  <a:cubicBezTo>
                    <a:pt x="6706" y="2091"/>
                    <a:pt x="6639" y="1291"/>
                    <a:pt x="6239" y="824"/>
                  </a:cubicBezTo>
                  <a:cubicBezTo>
                    <a:pt x="5772" y="424"/>
                    <a:pt x="5205" y="157"/>
                    <a:pt x="4604" y="90"/>
                  </a:cubicBezTo>
                  <a:cubicBezTo>
                    <a:pt x="4269" y="31"/>
                    <a:pt x="3931" y="1"/>
                    <a:pt x="359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2" name="Google Shape;1487;g199c61c64ac_6_507"/>
            <p:cNvSpPr/>
            <p:nvPr/>
          </p:nvSpPr>
          <p:spPr>
            <a:xfrm>
              <a:off x="5173025" y="4544325"/>
              <a:ext cx="203500" cy="199775"/>
            </a:xfrm>
            <a:custGeom>
              <a:avLst/>
              <a:ahLst/>
              <a:rect l="l" t="t" r="r" b="b"/>
              <a:pathLst>
                <a:path w="8140" h="7991" extrusionOk="0">
                  <a:moveTo>
                    <a:pt x="1763" y="0"/>
                  </a:moveTo>
                  <a:cubicBezTo>
                    <a:pt x="1687" y="0"/>
                    <a:pt x="1611" y="3"/>
                    <a:pt x="1535" y="9"/>
                  </a:cubicBezTo>
                  <a:cubicBezTo>
                    <a:pt x="1035" y="9"/>
                    <a:pt x="601" y="276"/>
                    <a:pt x="334" y="709"/>
                  </a:cubicBezTo>
                  <a:cubicBezTo>
                    <a:pt x="1" y="1343"/>
                    <a:pt x="334" y="2110"/>
                    <a:pt x="668" y="2711"/>
                  </a:cubicBezTo>
                  <a:cubicBezTo>
                    <a:pt x="1268" y="3811"/>
                    <a:pt x="1969" y="4845"/>
                    <a:pt x="2736" y="5846"/>
                  </a:cubicBezTo>
                  <a:cubicBezTo>
                    <a:pt x="3336" y="6647"/>
                    <a:pt x="4037" y="7414"/>
                    <a:pt x="4971" y="7781"/>
                  </a:cubicBezTo>
                  <a:cubicBezTo>
                    <a:pt x="5347" y="7915"/>
                    <a:pt x="5729" y="7990"/>
                    <a:pt x="6083" y="7990"/>
                  </a:cubicBezTo>
                  <a:cubicBezTo>
                    <a:pt x="6609" y="7990"/>
                    <a:pt x="7074" y="7826"/>
                    <a:pt x="7373" y="7447"/>
                  </a:cubicBezTo>
                  <a:lnTo>
                    <a:pt x="7373" y="7447"/>
                  </a:lnTo>
                  <a:lnTo>
                    <a:pt x="7306" y="7547"/>
                  </a:lnTo>
                  <a:cubicBezTo>
                    <a:pt x="7940" y="6713"/>
                    <a:pt x="8140" y="5613"/>
                    <a:pt x="7806" y="4612"/>
                  </a:cubicBezTo>
                  <a:cubicBezTo>
                    <a:pt x="7439" y="3611"/>
                    <a:pt x="6839" y="2744"/>
                    <a:pt x="6038" y="2077"/>
                  </a:cubicBezTo>
                  <a:cubicBezTo>
                    <a:pt x="5138" y="1276"/>
                    <a:pt x="4070" y="642"/>
                    <a:pt x="2936" y="242"/>
                  </a:cubicBezTo>
                  <a:cubicBezTo>
                    <a:pt x="2545" y="74"/>
                    <a:pt x="2154" y="0"/>
                    <a:pt x="17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3" name="Google Shape;1488;g199c61c64ac_6_507"/>
            <p:cNvSpPr/>
            <p:nvPr/>
          </p:nvSpPr>
          <p:spPr>
            <a:xfrm>
              <a:off x="5395700" y="4830575"/>
              <a:ext cx="115925" cy="202650"/>
            </a:xfrm>
            <a:custGeom>
              <a:avLst/>
              <a:ahLst/>
              <a:rect l="l" t="t" r="r" b="b"/>
              <a:pathLst>
                <a:path w="4637" h="8106" extrusionOk="0">
                  <a:moveTo>
                    <a:pt x="4203" y="0"/>
                  </a:moveTo>
                  <a:cubicBezTo>
                    <a:pt x="3836" y="34"/>
                    <a:pt x="3469" y="134"/>
                    <a:pt x="3136" y="300"/>
                  </a:cubicBezTo>
                  <a:cubicBezTo>
                    <a:pt x="2635" y="534"/>
                    <a:pt x="2202" y="867"/>
                    <a:pt x="1868" y="1301"/>
                  </a:cubicBezTo>
                  <a:cubicBezTo>
                    <a:pt x="1434" y="1835"/>
                    <a:pt x="1101" y="2435"/>
                    <a:pt x="867" y="3069"/>
                  </a:cubicBezTo>
                  <a:cubicBezTo>
                    <a:pt x="601" y="3669"/>
                    <a:pt x="434" y="4303"/>
                    <a:pt x="267" y="4970"/>
                  </a:cubicBezTo>
                  <a:cubicBezTo>
                    <a:pt x="167" y="5504"/>
                    <a:pt x="100" y="6038"/>
                    <a:pt x="67" y="6605"/>
                  </a:cubicBezTo>
                  <a:cubicBezTo>
                    <a:pt x="33" y="7072"/>
                    <a:pt x="33" y="7439"/>
                    <a:pt x="0" y="7706"/>
                  </a:cubicBezTo>
                  <a:cubicBezTo>
                    <a:pt x="0" y="7839"/>
                    <a:pt x="0" y="7973"/>
                    <a:pt x="33" y="8106"/>
                  </a:cubicBezTo>
                  <a:cubicBezTo>
                    <a:pt x="67" y="7973"/>
                    <a:pt x="100" y="7839"/>
                    <a:pt x="100" y="7706"/>
                  </a:cubicBezTo>
                  <a:cubicBezTo>
                    <a:pt x="134" y="7405"/>
                    <a:pt x="167" y="7039"/>
                    <a:pt x="200" y="6605"/>
                  </a:cubicBezTo>
                  <a:cubicBezTo>
                    <a:pt x="267" y="6071"/>
                    <a:pt x="334" y="5537"/>
                    <a:pt x="434" y="5004"/>
                  </a:cubicBezTo>
                  <a:cubicBezTo>
                    <a:pt x="601" y="4370"/>
                    <a:pt x="767" y="3736"/>
                    <a:pt x="1034" y="3102"/>
                  </a:cubicBezTo>
                  <a:cubicBezTo>
                    <a:pt x="1268" y="2502"/>
                    <a:pt x="1601" y="1935"/>
                    <a:pt x="2002" y="1401"/>
                  </a:cubicBezTo>
                  <a:cubicBezTo>
                    <a:pt x="2302" y="968"/>
                    <a:pt x="2735" y="634"/>
                    <a:pt x="3202" y="400"/>
                  </a:cubicBezTo>
                  <a:cubicBezTo>
                    <a:pt x="3536" y="234"/>
                    <a:pt x="3870" y="134"/>
                    <a:pt x="4236" y="67"/>
                  </a:cubicBezTo>
                  <a:cubicBezTo>
                    <a:pt x="4370" y="67"/>
                    <a:pt x="4503" y="34"/>
                    <a:pt x="46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4" name="Google Shape;1489;g199c61c64ac_6_507"/>
            <p:cNvSpPr/>
            <p:nvPr/>
          </p:nvSpPr>
          <p:spPr>
            <a:xfrm>
              <a:off x="5395700" y="4561200"/>
              <a:ext cx="53375" cy="451200"/>
            </a:xfrm>
            <a:custGeom>
              <a:avLst/>
              <a:ahLst/>
              <a:rect l="l" t="t" r="r" b="b"/>
              <a:pathLst>
                <a:path w="2135" h="18048" extrusionOk="0">
                  <a:moveTo>
                    <a:pt x="2135" y="1"/>
                  </a:moveTo>
                  <a:lnTo>
                    <a:pt x="2135" y="1"/>
                  </a:lnTo>
                  <a:cubicBezTo>
                    <a:pt x="2102" y="68"/>
                    <a:pt x="2102" y="101"/>
                    <a:pt x="2068" y="168"/>
                  </a:cubicBezTo>
                  <a:lnTo>
                    <a:pt x="1935" y="668"/>
                  </a:lnTo>
                  <a:cubicBezTo>
                    <a:pt x="1868" y="901"/>
                    <a:pt x="1801" y="1168"/>
                    <a:pt x="1701" y="1502"/>
                  </a:cubicBezTo>
                  <a:cubicBezTo>
                    <a:pt x="1635" y="1802"/>
                    <a:pt x="1535" y="2169"/>
                    <a:pt x="1434" y="2569"/>
                  </a:cubicBezTo>
                  <a:cubicBezTo>
                    <a:pt x="1001" y="4671"/>
                    <a:pt x="667" y="6806"/>
                    <a:pt x="434" y="8941"/>
                  </a:cubicBezTo>
                  <a:cubicBezTo>
                    <a:pt x="167" y="11442"/>
                    <a:pt x="0" y="13711"/>
                    <a:pt x="0" y="15378"/>
                  </a:cubicBezTo>
                  <a:cubicBezTo>
                    <a:pt x="0" y="16212"/>
                    <a:pt x="0" y="16846"/>
                    <a:pt x="33" y="17313"/>
                  </a:cubicBezTo>
                  <a:cubicBezTo>
                    <a:pt x="33" y="17547"/>
                    <a:pt x="67" y="17713"/>
                    <a:pt x="67" y="17847"/>
                  </a:cubicBezTo>
                  <a:cubicBezTo>
                    <a:pt x="67" y="17914"/>
                    <a:pt x="100" y="17980"/>
                    <a:pt x="100" y="18047"/>
                  </a:cubicBezTo>
                  <a:cubicBezTo>
                    <a:pt x="134" y="17980"/>
                    <a:pt x="134" y="17914"/>
                    <a:pt x="100" y="17847"/>
                  </a:cubicBezTo>
                  <a:lnTo>
                    <a:pt x="100" y="17347"/>
                  </a:lnTo>
                  <a:cubicBezTo>
                    <a:pt x="100" y="16880"/>
                    <a:pt x="100" y="16212"/>
                    <a:pt x="134" y="15378"/>
                  </a:cubicBezTo>
                  <a:cubicBezTo>
                    <a:pt x="167" y="13744"/>
                    <a:pt x="334" y="11476"/>
                    <a:pt x="601" y="8974"/>
                  </a:cubicBezTo>
                  <a:cubicBezTo>
                    <a:pt x="867" y="6472"/>
                    <a:pt x="1234" y="4237"/>
                    <a:pt x="1568" y="2603"/>
                  </a:cubicBezTo>
                  <a:cubicBezTo>
                    <a:pt x="1635" y="2202"/>
                    <a:pt x="1735" y="1835"/>
                    <a:pt x="1801" y="1535"/>
                  </a:cubicBezTo>
                  <a:cubicBezTo>
                    <a:pt x="1868" y="1202"/>
                    <a:pt x="1935" y="935"/>
                    <a:pt x="2002" y="701"/>
                  </a:cubicBezTo>
                  <a:lnTo>
                    <a:pt x="2102" y="168"/>
                  </a:lnTo>
                  <a:cubicBezTo>
                    <a:pt x="2135" y="134"/>
                    <a:pt x="2135" y="68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5" name="Google Shape;1490;g199c61c64ac_6_507"/>
            <p:cNvSpPr/>
            <p:nvPr/>
          </p:nvSpPr>
          <p:spPr>
            <a:xfrm>
              <a:off x="5252250" y="4595400"/>
              <a:ext cx="146800" cy="306900"/>
            </a:xfrm>
            <a:custGeom>
              <a:avLst/>
              <a:ahLst/>
              <a:rect l="l" t="t" r="r" b="b"/>
              <a:pathLst>
                <a:path w="5872" h="1227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434"/>
                    <a:pt x="1035" y="868"/>
                    <a:pt x="1502" y="1368"/>
                  </a:cubicBezTo>
                  <a:cubicBezTo>
                    <a:pt x="2603" y="2602"/>
                    <a:pt x="3503" y="4003"/>
                    <a:pt x="4137" y="5538"/>
                  </a:cubicBezTo>
                  <a:cubicBezTo>
                    <a:pt x="4504" y="6372"/>
                    <a:pt x="4804" y="7239"/>
                    <a:pt x="5071" y="8106"/>
                  </a:cubicBezTo>
                  <a:cubicBezTo>
                    <a:pt x="5304" y="8907"/>
                    <a:pt x="5438" y="9641"/>
                    <a:pt x="5571" y="10274"/>
                  </a:cubicBezTo>
                  <a:cubicBezTo>
                    <a:pt x="5705" y="10875"/>
                    <a:pt x="5771" y="11409"/>
                    <a:pt x="5805" y="11742"/>
                  </a:cubicBezTo>
                  <a:cubicBezTo>
                    <a:pt x="5805" y="11942"/>
                    <a:pt x="5838" y="12109"/>
                    <a:pt x="5872" y="12276"/>
                  </a:cubicBezTo>
                  <a:cubicBezTo>
                    <a:pt x="5872" y="12109"/>
                    <a:pt x="5872" y="11909"/>
                    <a:pt x="5872" y="11742"/>
                  </a:cubicBezTo>
                  <a:cubicBezTo>
                    <a:pt x="5838" y="11375"/>
                    <a:pt x="5805" y="10875"/>
                    <a:pt x="5705" y="10241"/>
                  </a:cubicBezTo>
                  <a:cubicBezTo>
                    <a:pt x="5571" y="9507"/>
                    <a:pt x="5405" y="8773"/>
                    <a:pt x="5204" y="8040"/>
                  </a:cubicBezTo>
                  <a:cubicBezTo>
                    <a:pt x="4971" y="7172"/>
                    <a:pt x="4637" y="6305"/>
                    <a:pt x="4270" y="5471"/>
                  </a:cubicBezTo>
                  <a:cubicBezTo>
                    <a:pt x="3637" y="3903"/>
                    <a:pt x="2736" y="2502"/>
                    <a:pt x="1602" y="1301"/>
                  </a:cubicBezTo>
                  <a:cubicBezTo>
                    <a:pt x="1402" y="1068"/>
                    <a:pt x="1202" y="868"/>
                    <a:pt x="968" y="701"/>
                  </a:cubicBezTo>
                  <a:cubicBezTo>
                    <a:pt x="868" y="634"/>
                    <a:pt x="801" y="534"/>
                    <a:pt x="701" y="467"/>
                  </a:cubicBezTo>
                  <a:lnTo>
                    <a:pt x="468" y="301"/>
                  </a:lnTo>
                  <a:cubicBezTo>
                    <a:pt x="301" y="201"/>
                    <a:pt x="134" y="1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6" name="Google Shape;1491;g199c61c64ac_6_507"/>
            <p:cNvSpPr/>
            <p:nvPr/>
          </p:nvSpPr>
          <p:spPr>
            <a:xfrm>
              <a:off x="2059150" y="3917425"/>
              <a:ext cx="537900" cy="1046600"/>
            </a:xfrm>
            <a:custGeom>
              <a:avLst/>
              <a:ahLst/>
              <a:rect l="l" t="t" r="r" b="b"/>
              <a:pathLst>
                <a:path w="21516" h="41864" extrusionOk="0">
                  <a:moveTo>
                    <a:pt x="6205" y="0"/>
                  </a:moveTo>
                  <a:lnTo>
                    <a:pt x="6205" y="0"/>
                  </a:lnTo>
                  <a:cubicBezTo>
                    <a:pt x="6150" y="12"/>
                    <a:pt x="6095" y="26"/>
                    <a:pt x="6041" y="43"/>
                  </a:cubicBezTo>
                  <a:lnTo>
                    <a:pt x="6041" y="43"/>
                  </a:lnTo>
                  <a:cubicBezTo>
                    <a:pt x="6097" y="30"/>
                    <a:pt x="6159" y="23"/>
                    <a:pt x="6205" y="0"/>
                  </a:cubicBezTo>
                  <a:close/>
                  <a:moveTo>
                    <a:pt x="6041" y="43"/>
                  </a:moveTo>
                  <a:lnTo>
                    <a:pt x="6041" y="43"/>
                  </a:lnTo>
                  <a:cubicBezTo>
                    <a:pt x="6017" y="49"/>
                    <a:pt x="5994" y="56"/>
                    <a:pt x="5974" y="65"/>
                  </a:cubicBezTo>
                  <a:lnTo>
                    <a:pt x="5974" y="65"/>
                  </a:lnTo>
                  <a:cubicBezTo>
                    <a:pt x="5996" y="58"/>
                    <a:pt x="6019" y="50"/>
                    <a:pt x="6041" y="43"/>
                  </a:cubicBezTo>
                  <a:close/>
                  <a:moveTo>
                    <a:pt x="5974" y="65"/>
                  </a:moveTo>
                  <a:cubicBezTo>
                    <a:pt x="5971" y="66"/>
                    <a:pt x="5968" y="67"/>
                    <a:pt x="5965" y="68"/>
                  </a:cubicBezTo>
                  <a:lnTo>
                    <a:pt x="5965" y="68"/>
                  </a:lnTo>
                  <a:cubicBezTo>
                    <a:pt x="5967" y="68"/>
                    <a:pt x="5969" y="67"/>
                    <a:pt x="5971" y="67"/>
                  </a:cubicBezTo>
                  <a:cubicBezTo>
                    <a:pt x="5972" y="66"/>
                    <a:pt x="5973" y="66"/>
                    <a:pt x="5974" y="65"/>
                  </a:cubicBezTo>
                  <a:close/>
                  <a:moveTo>
                    <a:pt x="6371" y="33"/>
                  </a:moveTo>
                  <a:cubicBezTo>
                    <a:pt x="6305" y="33"/>
                    <a:pt x="6205" y="33"/>
                    <a:pt x="6138" y="67"/>
                  </a:cubicBezTo>
                  <a:cubicBezTo>
                    <a:pt x="6224" y="50"/>
                    <a:pt x="6310" y="41"/>
                    <a:pt x="6395" y="41"/>
                  </a:cubicBezTo>
                  <a:cubicBezTo>
                    <a:pt x="6639" y="41"/>
                    <a:pt x="6874" y="110"/>
                    <a:pt x="7072" y="234"/>
                  </a:cubicBezTo>
                  <a:cubicBezTo>
                    <a:pt x="7439" y="400"/>
                    <a:pt x="7739" y="667"/>
                    <a:pt x="7973" y="967"/>
                  </a:cubicBezTo>
                  <a:cubicBezTo>
                    <a:pt x="8273" y="1401"/>
                    <a:pt x="8540" y="1868"/>
                    <a:pt x="8706" y="2368"/>
                  </a:cubicBezTo>
                  <a:cubicBezTo>
                    <a:pt x="9140" y="3536"/>
                    <a:pt x="9340" y="5004"/>
                    <a:pt x="9540" y="6772"/>
                  </a:cubicBezTo>
                  <a:cubicBezTo>
                    <a:pt x="9774" y="8506"/>
                    <a:pt x="10007" y="10508"/>
                    <a:pt x="10074" y="12776"/>
                  </a:cubicBezTo>
                  <a:cubicBezTo>
                    <a:pt x="10107" y="12943"/>
                    <a:pt x="10207" y="13143"/>
                    <a:pt x="10341" y="13310"/>
                  </a:cubicBezTo>
                  <a:cubicBezTo>
                    <a:pt x="10474" y="13476"/>
                    <a:pt x="10674" y="13610"/>
                    <a:pt x="10875" y="13643"/>
                  </a:cubicBezTo>
                  <a:cubicBezTo>
                    <a:pt x="11108" y="13610"/>
                    <a:pt x="11308" y="13576"/>
                    <a:pt x="11475" y="13443"/>
                  </a:cubicBezTo>
                  <a:cubicBezTo>
                    <a:pt x="11675" y="13343"/>
                    <a:pt x="11842" y="13209"/>
                    <a:pt x="12009" y="13109"/>
                  </a:cubicBezTo>
                  <a:cubicBezTo>
                    <a:pt x="12342" y="12876"/>
                    <a:pt x="12709" y="12642"/>
                    <a:pt x="13076" y="12442"/>
                  </a:cubicBezTo>
                  <a:cubicBezTo>
                    <a:pt x="13345" y="12296"/>
                    <a:pt x="13649" y="12203"/>
                    <a:pt x="13950" y="12203"/>
                  </a:cubicBezTo>
                  <a:cubicBezTo>
                    <a:pt x="14060" y="12203"/>
                    <a:pt x="14170" y="12215"/>
                    <a:pt x="14277" y="12242"/>
                  </a:cubicBezTo>
                  <a:cubicBezTo>
                    <a:pt x="14677" y="12409"/>
                    <a:pt x="14978" y="12742"/>
                    <a:pt x="15111" y="13143"/>
                  </a:cubicBezTo>
                  <a:cubicBezTo>
                    <a:pt x="15244" y="13576"/>
                    <a:pt x="15278" y="14043"/>
                    <a:pt x="15178" y="14477"/>
                  </a:cubicBezTo>
                  <a:cubicBezTo>
                    <a:pt x="15011" y="15411"/>
                    <a:pt x="14577" y="16245"/>
                    <a:pt x="14177" y="17179"/>
                  </a:cubicBezTo>
                  <a:lnTo>
                    <a:pt x="12976" y="19948"/>
                  </a:lnTo>
                  <a:lnTo>
                    <a:pt x="12376" y="21415"/>
                  </a:lnTo>
                  <a:cubicBezTo>
                    <a:pt x="12242" y="21649"/>
                    <a:pt x="12142" y="21882"/>
                    <a:pt x="12042" y="22149"/>
                  </a:cubicBezTo>
                  <a:cubicBezTo>
                    <a:pt x="11909" y="22383"/>
                    <a:pt x="11875" y="22683"/>
                    <a:pt x="11942" y="22983"/>
                  </a:cubicBezTo>
                  <a:cubicBezTo>
                    <a:pt x="12000" y="23128"/>
                    <a:pt x="12134" y="23223"/>
                    <a:pt x="12300" y="23223"/>
                  </a:cubicBezTo>
                  <a:cubicBezTo>
                    <a:pt x="12325" y="23223"/>
                    <a:pt x="12350" y="23221"/>
                    <a:pt x="12376" y="23217"/>
                  </a:cubicBezTo>
                  <a:cubicBezTo>
                    <a:pt x="12509" y="23217"/>
                    <a:pt x="12643" y="23183"/>
                    <a:pt x="12776" y="23117"/>
                  </a:cubicBezTo>
                  <a:lnTo>
                    <a:pt x="13543" y="22783"/>
                  </a:lnTo>
                  <a:cubicBezTo>
                    <a:pt x="14044" y="22549"/>
                    <a:pt x="14544" y="22349"/>
                    <a:pt x="15078" y="22183"/>
                  </a:cubicBezTo>
                  <a:cubicBezTo>
                    <a:pt x="15611" y="21982"/>
                    <a:pt x="16178" y="21882"/>
                    <a:pt x="16712" y="21882"/>
                  </a:cubicBezTo>
                  <a:cubicBezTo>
                    <a:pt x="16741" y="21881"/>
                    <a:pt x="16769" y="21880"/>
                    <a:pt x="16798" y="21880"/>
                  </a:cubicBezTo>
                  <a:cubicBezTo>
                    <a:pt x="17332" y="21880"/>
                    <a:pt x="17825" y="22174"/>
                    <a:pt x="18046" y="22650"/>
                  </a:cubicBezTo>
                  <a:cubicBezTo>
                    <a:pt x="18247" y="23183"/>
                    <a:pt x="18280" y="23784"/>
                    <a:pt x="18113" y="24317"/>
                  </a:cubicBezTo>
                  <a:cubicBezTo>
                    <a:pt x="17980" y="24885"/>
                    <a:pt x="17813" y="25452"/>
                    <a:pt x="17579" y="25985"/>
                  </a:cubicBezTo>
                  <a:cubicBezTo>
                    <a:pt x="17079" y="27086"/>
                    <a:pt x="16479" y="28154"/>
                    <a:pt x="15811" y="29188"/>
                  </a:cubicBezTo>
                  <a:cubicBezTo>
                    <a:pt x="15645" y="29454"/>
                    <a:pt x="15478" y="29721"/>
                    <a:pt x="15344" y="30022"/>
                  </a:cubicBezTo>
                  <a:cubicBezTo>
                    <a:pt x="15278" y="30188"/>
                    <a:pt x="15278" y="30388"/>
                    <a:pt x="15344" y="30555"/>
                  </a:cubicBezTo>
                  <a:cubicBezTo>
                    <a:pt x="15378" y="30589"/>
                    <a:pt x="15378" y="30622"/>
                    <a:pt x="15411" y="30689"/>
                  </a:cubicBezTo>
                  <a:cubicBezTo>
                    <a:pt x="15445" y="30722"/>
                    <a:pt x="15478" y="30755"/>
                    <a:pt x="15545" y="30789"/>
                  </a:cubicBezTo>
                  <a:cubicBezTo>
                    <a:pt x="15595" y="30805"/>
                    <a:pt x="15645" y="30814"/>
                    <a:pt x="15695" y="30814"/>
                  </a:cubicBezTo>
                  <a:cubicBezTo>
                    <a:pt x="15745" y="30814"/>
                    <a:pt x="15795" y="30805"/>
                    <a:pt x="15845" y="30789"/>
                  </a:cubicBezTo>
                  <a:cubicBezTo>
                    <a:pt x="16445" y="30522"/>
                    <a:pt x="17012" y="30222"/>
                    <a:pt x="17546" y="29888"/>
                  </a:cubicBezTo>
                  <a:cubicBezTo>
                    <a:pt x="18080" y="29555"/>
                    <a:pt x="18647" y="29288"/>
                    <a:pt x="19247" y="29054"/>
                  </a:cubicBezTo>
                  <a:cubicBezTo>
                    <a:pt x="19547" y="28954"/>
                    <a:pt x="19848" y="28887"/>
                    <a:pt x="20148" y="28854"/>
                  </a:cubicBezTo>
                  <a:cubicBezTo>
                    <a:pt x="20179" y="28851"/>
                    <a:pt x="20210" y="28849"/>
                    <a:pt x="20241" y="28849"/>
                  </a:cubicBezTo>
                  <a:cubicBezTo>
                    <a:pt x="20509" y="28849"/>
                    <a:pt x="20769" y="28975"/>
                    <a:pt x="20948" y="29154"/>
                  </a:cubicBezTo>
                  <a:cubicBezTo>
                    <a:pt x="21149" y="29388"/>
                    <a:pt x="21282" y="29688"/>
                    <a:pt x="21249" y="29988"/>
                  </a:cubicBezTo>
                  <a:cubicBezTo>
                    <a:pt x="21282" y="30288"/>
                    <a:pt x="21249" y="30622"/>
                    <a:pt x="21182" y="30922"/>
                  </a:cubicBezTo>
                  <a:cubicBezTo>
                    <a:pt x="21015" y="31556"/>
                    <a:pt x="20782" y="32190"/>
                    <a:pt x="20515" y="32757"/>
                  </a:cubicBezTo>
                  <a:cubicBezTo>
                    <a:pt x="19914" y="33958"/>
                    <a:pt x="19147" y="35092"/>
                    <a:pt x="18280" y="36093"/>
                  </a:cubicBezTo>
                  <a:cubicBezTo>
                    <a:pt x="17413" y="37160"/>
                    <a:pt x="16479" y="38127"/>
                    <a:pt x="15478" y="39061"/>
                  </a:cubicBezTo>
                  <a:cubicBezTo>
                    <a:pt x="14978" y="39528"/>
                    <a:pt x="14444" y="39962"/>
                    <a:pt x="13877" y="40362"/>
                  </a:cubicBezTo>
                  <a:lnTo>
                    <a:pt x="12264" y="41646"/>
                  </a:lnTo>
                  <a:lnTo>
                    <a:pt x="12264" y="41646"/>
                  </a:lnTo>
                  <a:lnTo>
                    <a:pt x="10374" y="40896"/>
                  </a:lnTo>
                  <a:cubicBezTo>
                    <a:pt x="9707" y="40662"/>
                    <a:pt x="9073" y="40396"/>
                    <a:pt x="8440" y="40129"/>
                  </a:cubicBezTo>
                  <a:cubicBezTo>
                    <a:pt x="7205" y="39528"/>
                    <a:pt x="6038" y="38861"/>
                    <a:pt x="4904" y="38094"/>
                  </a:cubicBezTo>
                  <a:cubicBezTo>
                    <a:pt x="3770" y="37360"/>
                    <a:pt x="2735" y="36526"/>
                    <a:pt x="1835" y="35559"/>
                  </a:cubicBezTo>
                  <a:cubicBezTo>
                    <a:pt x="1368" y="35058"/>
                    <a:pt x="968" y="34558"/>
                    <a:pt x="667" y="33991"/>
                  </a:cubicBezTo>
                  <a:cubicBezTo>
                    <a:pt x="501" y="33691"/>
                    <a:pt x="367" y="33391"/>
                    <a:pt x="300" y="33090"/>
                  </a:cubicBezTo>
                  <a:cubicBezTo>
                    <a:pt x="200" y="32790"/>
                    <a:pt x="234" y="32490"/>
                    <a:pt x="334" y="32223"/>
                  </a:cubicBezTo>
                  <a:cubicBezTo>
                    <a:pt x="501" y="31956"/>
                    <a:pt x="734" y="31756"/>
                    <a:pt x="1034" y="31689"/>
                  </a:cubicBezTo>
                  <a:cubicBezTo>
                    <a:pt x="1254" y="31641"/>
                    <a:pt x="1492" y="31610"/>
                    <a:pt x="1721" y="31610"/>
                  </a:cubicBezTo>
                  <a:cubicBezTo>
                    <a:pt x="1805" y="31610"/>
                    <a:pt x="1888" y="31614"/>
                    <a:pt x="1968" y="31623"/>
                  </a:cubicBezTo>
                  <a:cubicBezTo>
                    <a:pt x="2602" y="31656"/>
                    <a:pt x="3236" y="31756"/>
                    <a:pt x="3836" y="31923"/>
                  </a:cubicBezTo>
                  <a:cubicBezTo>
                    <a:pt x="4437" y="32090"/>
                    <a:pt x="5070" y="32223"/>
                    <a:pt x="5738" y="32290"/>
                  </a:cubicBezTo>
                  <a:cubicBezTo>
                    <a:pt x="5764" y="32299"/>
                    <a:pt x="5791" y="32303"/>
                    <a:pt x="5817" y="32303"/>
                  </a:cubicBezTo>
                  <a:cubicBezTo>
                    <a:pt x="5889" y="32303"/>
                    <a:pt x="5956" y="32272"/>
                    <a:pt x="6004" y="32223"/>
                  </a:cubicBezTo>
                  <a:cubicBezTo>
                    <a:pt x="6038" y="32156"/>
                    <a:pt x="6071" y="32123"/>
                    <a:pt x="6105" y="32090"/>
                  </a:cubicBezTo>
                  <a:cubicBezTo>
                    <a:pt x="6105" y="32023"/>
                    <a:pt x="6138" y="31990"/>
                    <a:pt x="6138" y="31956"/>
                  </a:cubicBezTo>
                  <a:cubicBezTo>
                    <a:pt x="6138" y="31756"/>
                    <a:pt x="6105" y="31556"/>
                    <a:pt x="5971" y="31423"/>
                  </a:cubicBezTo>
                  <a:cubicBezTo>
                    <a:pt x="5771" y="31189"/>
                    <a:pt x="5537" y="30956"/>
                    <a:pt x="5271" y="30789"/>
                  </a:cubicBezTo>
                  <a:cubicBezTo>
                    <a:pt x="4370" y="29988"/>
                    <a:pt x="3503" y="29121"/>
                    <a:pt x="2702" y="28220"/>
                  </a:cubicBezTo>
                  <a:cubicBezTo>
                    <a:pt x="2302" y="27753"/>
                    <a:pt x="1968" y="27286"/>
                    <a:pt x="1668" y="26753"/>
                  </a:cubicBezTo>
                  <a:cubicBezTo>
                    <a:pt x="1368" y="26286"/>
                    <a:pt x="1234" y="25718"/>
                    <a:pt x="1268" y="25151"/>
                  </a:cubicBezTo>
                  <a:cubicBezTo>
                    <a:pt x="1368" y="24584"/>
                    <a:pt x="1768" y="24151"/>
                    <a:pt x="2335" y="24051"/>
                  </a:cubicBezTo>
                  <a:cubicBezTo>
                    <a:pt x="2869" y="23884"/>
                    <a:pt x="3436" y="23817"/>
                    <a:pt x="4003" y="23817"/>
                  </a:cubicBezTo>
                  <a:cubicBezTo>
                    <a:pt x="4537" y="23850"/>
                    <a:pt x="5104" y="23884"/>
                    <a:pt x="5671" y="23951"/>
                  </a:cubicBezTo>
                  <a:lnTo>
                    <a:pt x="6505" y="24051"/>
                  </a:lnTo>
                  <a:cubicBezTo>
                    <a:pt x="6572" y="24067"/>
                    <a:pt x="6647" y="24076"/>
                    <a:pt x="6722" y="24076"/>
                  </a:cubicBezTo>
                  <a:cubicBezTo>
                    <a:pt x="6797" y="24076"/>
                    <a:pt x="6872" y="24067"/>
                    <a:pt x="6938" y="24051"/>
                  </a:cubicBezTo>
                  <a:cubicBezTo>
                    <a:pt x="7105" y="24017"/>
                    <a:pt x="7239" y="23884"/>
                    <a:pt x="7239" y="23717"/>
                  </a:cubicBezTo>
                  <a:cubicBezTo>
                    <a:pt x="7272" y="23417"/>
                    <a:pt x="7139" y="23117"/>
                    <a:pt x="6905" y="22916"/>
                  </a:cubicBezTo>
                  <a:lnTo>
                    <a:pt x="6405" y="22316"/>
                  </a:lnTo>
                  <a:lnTo>
                    <a:pt x="5404" y="21115"/>
                  </a:lnTo>
                  <a:lnTo>
                    <a:pt x="3436" y="18780"/>
                  </a:lnTo>
                  <a:cubicBezTo>
                    <a:pt x="2802" y="18013"/>
                    <a:pt x="2135" y="17312"/>
                    <a:pt x="1701" y="16478"/>
                  </a:cubicBezTo>
                  <a:cubicBezTo>
                    <a:pt x="1501" y="16078"/>
                    <a:pt x="1368" y="15645"/>
                    <a:pt x="1401" y="15211"/>
                  </a:cubicBezTo>
                  <a:cubicBezTo>
                    <a:pt x="1401" y="14777"/>
                    <a:pt x="1601" y="14377"/>
                    <a:pt x="1935" y="14077"/>
                  </a:cubicBezTo>
                  <a:cubicBezTo>
                    <a:pt x="2170" y="13948"/>
                    <a:pt x="2433" y="13889"/>
                    <a:pt x="2705" y="13889"/>
                  </a:cubicBezTo>
                  <a:cubicBezTo>
                    <a:pt x="2858" y="13889"/>
                    <a:pt x="3013" y="13907"/>
                    <a:pt x="3169" y="13943"/>
                  </a:cubicBezTo>
                  <a:cubicBezTo>
                    <a:pt x="3569" y="14010"/>
                    <a:pt x="3970" y="14110"/>
                    <a:pt x="4370" y="14244"/>
                  </a:cubicBezTo>
                  <a:cubicBezTo>
                    <a:pt x="4570" y="14310"/>
                    <a:pt x="4770" y="14377"/>
                    <a:pt x="4970" y="14444"/>
                  </a:cubicBezTo>
                  <a:cubicBezTo>
                    <a:pt x="5070" y="14460"/>
                    <a:pt x="5179" y="14469"/>
                    <a:pt x="5287" y="14469"/>
                  </a:cubicBezTo>
                  <a:cubicBezTo>
                    <a:pt x="5396" y="14469"/>
                    <a:pt x="5504" y="14460"/>
                    <a:pt x="5604" y="14444"/>
                  </a:cubicBezTo>
                  <a:cubicBezTo>
                    <a:pt x="5804" y="14344"/>
                    <a:pt x="5971" y="14177"/>
                    <a:pt x="6038" y="13977"/>
                  </a:cubicBezTo>
                  <a:cubicBezTo>
                    <a:pt x="6105" y="13777"/>
                    <a:pt x="6138" y="13576"/>
                    <a:pt x="6138" y="13376"/>
                  </a:cubicBezTo>
                  <a:cubicBezTo>
                    <a:pt x="5638" y="11408"/>
                    <a:pt x="5237" y="9407"/>
                    <a:pt x="4937" y="7405"/>
                  </a:cubicBezTo>
                  <a:cubicBezTo>
                    <a:pt x="4637" y="5938"/>
                    <a:pt x="4470" y="4470"/>
                    <a:pt x="4470" y="2969"/>
                  </a:cubicBezTo>
                  <a:cubicBezTo>
                    <a:pt x="4503" y="2435"/>
                    <a:pt x="4603" y="1901"/>
                    <a:pt x="4770" y="1401"/>
                  </a:cubicBezTo>
                  <a:cubicBezTo>
                    <a:pt x="4904" y="1034"/>
                    <a:pt x="5104" y="701"/>
                    <a:pt x="5371" y="434"/>
                  </a:cubicBezTo>
                  <a:cubicBezTo>
                    <a:pt x="5542" y="263"/>
                    <a:pt x="5749" y="145"/>
                    <a:pt x="5965" y="68"/>
                  </a:cubicBezTo>
                  <a:lnTo>
                    <a:pt x="5965" y="68"/>
                  </a:lnTo>
                  <a:cubicBezTo>
                    <a:pt x="5734" y="135"/>
                    <a:pt x="5536" y="235"/>
                    <a:pt x="5337" y="400"/>
                  </a:cubicBezTo>
                  <a:cubicBezTo>
                    <a:pt x="5070" y="701"/>
                    <a:pt x="4837" y="1034"/>
                    <a:pt x="4737" y="1401"/>
                  </a:cubicBezTo>
                  <a:cubicBezTo>
                    <a:pt x="4537" y="1901"/>
                    <a:pt x="4437" y="2435"/>
                    <a:pt x="4403" y="2969"/>
                  </a:cubicBezTo>
                  <a:cubicBezTo>
                    <a:pt x="4403" y="4470"/>
                    <a:pt x="4537" y="5971"/>
                    <a:pt x="4837" y="7439"/>
                  </a:cubicBezTo>
                  <a:cubicBezTo>
                    <a:pt x="5137" y="9407"/>
                    <a:pt x="5537" y="11408"/>
                    <a:pt x="6038" y="13343"/>
                  </a:cubicBezTo>
                  <a:cubicBezTo>
                    <a:pt x="6038" y="13710"/>
                    <a:pt x="5938" y="14143"/>
                    <a:pt x="5571" y="14277"/>
                  </a:cubicBezTo>
                  <a:cubicBezTo>
                    <a:pt x="5487" y="14294"/>
                    <a:pt x="5396" y="14302"/>
                    <a:pt x="5304" y="14302"/>
                  </a:cubicBezTo>
                  <a:cubicBezTo>
                    <a:pt x="5212" y="14302"/>
                    <a:pt x="5120" y="14294"/>
                    <a:pt x="5037" y="14277"/>
                  </a:cubicBezTo>
                  <a:cubicBezTo>
                    <a:pt x="4837" y="14244"/>
                    <a:pt x="4637" y="14177"/>
                    <a:pt x="4437" y="14110"/>
                  </a:cubicBezTo>
                  <a:cubicBezTo>
                    <a:pt x="4036" y="13977"/>
                    <a:pt x="3603" y="13843"/>
                    <a:pt x="3202" y="13777"/>
                  </a:cubicBezTo>
                  <a:cubicBezTo>
                    <a:pt x="3037" y="13729"/>
                    <a:pt x="2872" y="13707"/>
                    <a:pt x="2709" y="13707"/>
                  </a:cubicBezTo>
                  <a:cubicBezTo>
                    <a:pt x="2413" y="13707"/>
                    <a:pt x="2127" y="13781"/>
                    <a:pt x="1868" y="13910"/>
                  </a:cubicBezTo>
                  <a:cubicBezTo>
                    <a:pt x="1501" y="14210"/>
                    <a:pt x="1268" y="14677"/>
                    <a:pt x="1234" y="15144"/>
                  </a:cubicBezTo>
                  <a:cubicBezTo>
                    <a:pt x="1234" y="15611"/>
                    <a:pt x="1368" y="16112"/>
                    <a:pt x="1568" y="16512"/>
                  </a:cubicBezTo>
                  <a:cubicBezTo>
                    <a:pt x="2002" y="17379"/>
                    <a:pt x="2702" y="18080"/>
                    <a:pt x="3336" y="18847"/>
                  </a:cubicBezTo>
                  <a:lnTo>
                    <a:pt x="5271" y="21182"/>
                  </a:lnTo>
                  <a:lnTo>
                    <a:pt x="6271" y="22383"/>
                  </a:lnTo>
                  <a:cubicBezTo>
                    <a:pt x="6471" y="22583"/>
                    <a:pt x="6638" y="22783"/>
                    <a:pt x="6805" y="22983"/>
                  </a:cubicBezTo>
                  <a:cubicBezTo>
                    <a:pt x="6872" y="23083"/>
                    <a:pt x="6972" y="23183"/>
                    <a:pt x="7005" y="23317"/>
                  </a:cubicBezTo>
                  <a:cubicBezTo>
                    <a:pt x="7072" y="23417"/>
                    <a:pt x="7105" y="23517"/>
                    <a:pt x="7105" y="23650"/>
                  </a:cubicBezTo>
                  <a:cubicBezTo>
                    <a:pt x="7080" y="23800"/>
                    <a:pt x="6905" y="23875"/>
                    <a:pt x="6721" y="23875"/>
                  </a:cubicBezTo>
                  <a:cubicBezTo>
                    <a:pt x="6659" y="23875"/>
                    <a:pt x="6597" y="23867"/>
                    <a:pt x="6538" y="23850"/>
                  </a:cubicBezTo>
                  <a:lnTo>
                    <a:pt x="5704" y="23750"/>
                  </a:lnTo>
                  <a:cubicBezTo>
                    <a:pt x="5137" y="23684"/>
                    <a:pt x="4603" y="23650"/>
                    <a:pt x="4036" y="23617"/>
                  </a:cubicBezTo>
                  <a:cubicBezTo>
                    <a:pt x="3469" y="23617"/>
                    <a:pt x="2869" y="23684"/>
                    <a:pt x="2302" y="23817"/>
                  </a:cubicBezTo>
                  <a:cubicBezTo>
                    <a:pt x="2035" y="23917"/>
                    <a:pt x="1768" y="24084"/>
                    <a:pt x="1535" y="24284"/>
                  </a:cubicBezTo>
                  <a:cubicBezTo>
                    <a:pt x="1301" y="24484"/>
                    <a:pt x="1168" y="24784"/>
                    <a:pt x="1134" y="25118"/>
                  </a:cubicBezTo>
                  <a:cubicBezTo>
                    <a:pt x="1068" y="25718"/>
                    <a:pt x="1234" y="26319"/>
                    <a:pt x="1535" y="26853"/>
                  </a:cubicBezTo>
                  <a:cubicBezTo>
                    <a:pt x="1835" y="27386"/>
                    <a:pt x="2168" y="27887"/>
                    <a:pt x="2569" y="28320"/>
                  </a:cubicBezTo>
                  <a:cubicBezTo>
                    <a:pt x="3369" y="29254"/>
                    <a:pt x="4237" y="30122"/>
                    <a:pt x="5171" y="30922"/>
                  </a:cubicBezTo>
                  <a:cubicBezTo>
                    <a:pt x="5437" y="31122"/>
                    <a:pt x="5638" y="31322"/>
                    <a:pt x="5838" y="31556"/>
                  </a:cubicBezTo>
                  <a:cubicBezTo>
                    <a:pt x="5938" y="31656"/>
                    <a:pt x="5971" y="31756"/>
                    <a:pt x="5938" y="31890"/>
                  </a:cubicBezTo>
                  <a:cubicBezTo>
                    <a:pt x="5938" y="31923"/>
                    <a:pt x="5938" y="31956"/>
                    <a:pt x="5938" y="31990"/>
                  </a:cubicBezTo>
                  <a:cubicBezTo>
                    <a:pt x="5904" y="32023"/>
                    <a:pt x="5904" y="32056"/>
                    <a:pt x="5904" y="32056"/>
                  </a:cubicBezTo>
                  <a:cubicBezTo>
                    <a:pt x="5838" y="32090"/>
                    <a:pt x="5804" y="32090"/>
                    <a:pt x="5738" y="32090"/>
                  </a:cubicBezTo>
                  <a:cubicBezTo>
                    <a:pt x="5137" y="32023"/>
                    <a:pt x="4503" y="31890"/>
                    <a:pt x="3903" y="31723"/>
                  </a:cubicBezTo>
                  <a:cubicBezTo>
                    <a:pt x="3303" y="31556"/>
                    <a:pt x="2635" y="31456"/>
                    <a:pt x="2002" y="31389"/>
                  </a:cubicBezTo>
                  <a:cubicBezTo>
                    <a:pt x="1668" y="31389"/>
                    <a:pt x="1334" y="31423"/>
                    <a:pt x="1001" y="31489"/>
                  </a:cubicBezTo>
                  <a:cubicBezTo>
                    <a:pt x="667" y="31556"/>
                    <a:pt x="367" y="31789"/>
                    <a:pt x="167" y="32123"/>
                  </a:cubicBezTo>
                  <a:cubicBezTo>
                    <a:pt x="34" y="32423"/>
                    <a:pt x="0" y="32790"/>
                    <a:pt x="100" y="33124"/>
                  </a:cubicBezTo>
                  <a:cubicBezTo>
                    <a:pt x="200" y="33457"/>
                    <a:pt x="334" y="33791"/>
                    <a:pt x="501" y="34058"/>
                  </a:cubicBezTo>
                  <a:cubicBezTo>
                    <a:pt x="834" y="34658"/>
                    <a:pt x="1234" y="35192"/>
                    <a:pt x="1701" y="35692"/>
                  </a:cubicBezTo>
                  <a:cubicBezTo>
                    <a:pt x="2602" y="36660"/>
                    <a:pt x="3669" y="37527"/>
                    <a:pt x="4804" y="38261"/>
                  </a:cubicBezTo>
                  <a:cubicBezTo>
                    <a:pt x="5938" y="39028"/>
                    <a:pt x="7139" y="39728"/>
                    <a:pt x="8373" y="40296"/>
                  </a:cubicBezTo>
                  <a:cubicBezTo>
                    <a:pt x="9007" y="40596"/>
                    <a:pt x="9640" y="40863"/>
                    <a:pt x="10308" y="41096"/>
                  </a:cubicBezTo>
                  <a:lnTo>
                    <a:pt x="12242" y="41863"/>
                  </a:lnTo>
                  <a:lnTo>
                    <a:pt x="12309" y="41863"/>
                  </a:lnTo>
                  <a:lnTo>
                    <a:pt x="12376" y="41830"/>
                  </a:lnTo>
                  <a:lnTo>
                    <a:pt x="14044" y="40562"/>
                  </a:lnTo>
                  <a:cubicBezTo>
                    <a:pt x="14577" y="40162"/>
                    <a:pt x="15144" y="39728"/>
                    <a:pt x="15645" y="39261"/>
                  </a:cubicBezTo>
                  <a:cubicBezTo>
                    <a:pt x="16679" y="38361"/>
                    <a:pt x="17613" y="37360"/>
                    <a:pt x="18480" y="36293"/>
                  </a:cubicBezTo>
                  <a:cubicBezTo>
                    <a:pt x="19381" y="35259"/>
                    <a:pt x="20115" y="34124"/>
                    <a:pt x="20715" y="32924"/>
                  </a:cubicBezTo>
                  <a:cubicBezTo>
                    <a:pt x="21015" y="32323"/>
                    <a:pt x="21249" y="31689"/>
                    <a:pt x="21415" y="31056"/>
                  </a:cubicBezTo>
                  <a:cubicBezTo>
                    <a:pt x="21482" y="30722"/>
                    <a:pt x="21516" y="30388"/>
                    <a:pt x="21516" y="30055"/>
                  </a:cubicBezTo>
                  <a:cubicBezTo>
                    <a:pt x="21516" y="29688"/>
                    <a:pt x="21382" y="29354"/>
                    <a:pt x="21149" y="29088"/>
                  </a:cubicBezTo>
                  <a:cubicBezTo>
                    <a:pt x="20909" y="28848"/>
                    <a:pt x="20615" y="28716"/>
                    <a:pt x="20291" y="28716"/>
                  </a:cubicBezTo>
                  <a:cubicBezTo>
                    <a:pt x="20255" y="28716"/>
                    <a:pt x="20218" y="28717"/>
                    <a:pt x="20181" y="28721"/>
                  </a:cubicBezTo>
                  <a:cubicBezTo>
                    <a:pt x="19848" y="28721"/>
                    <a:pt x="19514" y="28787"/>
                    <a:pt x="19214" y="28921"/>
                  </a:cubicBezTo>
                  <a:cubicBezTo>
                    <a:pt x="18613" y="29154"/>
                    <a:pt x="18013" y="29421"/>
                    <a:pt x="17479" y="29755"/>
                  </a:cubicBezTo>
                  <a:cubicBezTo>
                    <a:pt x="16946" y="30088"/>
                    <a:pt x="16379" y="30388"/>
                    <a:pt x="15811" y="30622"/>
                  </a:cubicBezTo>
                  <a:cubicBezTo>
                    <a:pt x="15795" y="30639"/>
                    <a:pt x="15770" y="30647"/>
                    <a:pt x="15745" y="30647"/>
                  </a:cubicBezTo>
                  <a:cubicBezTo>
                    <a:pt x="15720" y="30647"/>
                    <a:pt x="15695" y="30639"/>
                    <a:pt x="15678" y="30622"/>
                  </a:cubicBezTo>
                  <a:cubicBezTo>
                    <a:pt x="15678" y="30629"/>
                    <a:pt x="15675" y="30631"/>
                    <a:pt x="15671" y="30631"/>
                  </a:cubicBezTo>
                  <a:cubicBezTo>
                    <a:pt x="15654" y="30631"/>
                    <a:pt x="15611" y="30589"/>
                    <a:pt x="15611" y="30589"/>
                  </a:cubicBezTo>
                  <a:cubicBezTo>
                    <a:pt x="15578" y="30555"/>
                    <a:pt x="15578" y="30522"/>
                    <a:pt x="15578" y="30489"/>
                  </a:cubicBezTo>
                  <a:cubicBezTo>
                    <a:pt x="15511" y="30388"/>
                    <a:pt x="15511" y="30255"/>
                    <a:pt x="15578" y="30122"/>
                  </a:cubicBezTo>
                  <a:cubicBezTo>
                    <a:pt x="15678" y="29855"/>
                    <a:pt x="15845" y="29588"/>
                    <a:pt x="16012" y="29354"/>
                  </a:cubicBezTo>
                  <a:cubicBezTo>
                    <a:pt x="16679" y="28320"/>
                    <a:pt x="17279" y="27220"/>
                    <a:pt x="17780" y="26119"/>
                  </a:cubicBezTo>
                  <a:cubicBezTo>
                    <a:pt x="18013" y="25552"/>
                    <a:pt x="18213" y="24985"/>
                    <a:pt x="18347" y="24384"/>
                  </a:cubicBezTo>
                  <a:cubicBezTo>
                    <a:pt x="18513" y="23817"/>
                    <a:pt x="18480" y="23183"/>
                    <a:pt x="18247" y="22616"/>
                  </a:cubicBezTo>
                  <a:cubicBezTo>
                    <a:pt x="18113" y="22316"/>
                    <a:pt x="17913" y="22082"/>
                    <a:pt x="17613" y="21949"/>
                  </a:cubicBezTo>
                  <a:cubicBezTo>
                    <a:pt x="17346" y="21816"/>
                    <a:pt x="17046" y="21749"/>
                    <a:pt x="16745" y="21749"/>
                  </a:cubicBezTo>
                  <a:cubicBezTo>
                    <a:pt x="16178" y="21749"/>
                    <a:pt x="15611" y="21849"/>
                    <a:pt x="15044" y="22016"/>
                  </a:cubicBezTo>
                  <a:cubicBezTo>
                    <a:pt x="14511" y="22216"/>
                    <a:pt x="14010" y="22416"/>
                    <a:pt x="13476" y="22650"/>
                  </a:cubicBezTo>
                  <a:lnTo>
                    <a:pt x="12743" y="22983"/>
                  </a:lnTo>
                  <a:cubicBezTo>
                    <a:pt x="12626" y="23033"/>
                    <a:pt x="12492" y="23075"/>
                    <a:pt x="12380" y="23075"/>
                  </a:cubicBezTo>
                  <a:cubicBezTo>
                    <a:pt x="12267" y="23075"/>
                    <a:pt x="12176" y="23033"/>
                    <a:pt x="12142" y="22916"/>
                  </a:cubicBezTo>
                  <a:cubicBezTo>
                    <a:pt x="12075" y="22816"/>
                    <a:pt x="12075" y="22683"/>
                    <a:pt x="12109" y="22583"/>
                  </a:cubicBezTo>
                  <a:cubicBezTo>
                    <a:pt x="12142" y="22449"/>
                    <a:pt x="12176" y="22349"/>
                    <a:pt x="12242" y="22216"/>
                  </a:cubicBezTo>
                  <a:cubicBezTo>
                    <a:pt x="12342" y="21982"/>
                    <a:pt x="12442" y="21749"/>
                    <a:pt x="12542" y="21482"/>
                  </a:cubicBezTo>
                  <a:lnTo>
                    <a:pt x="13176" y="20048"/>
                  </a:lnTo>
                  <a:cubicBezTo>
                    <a:pt x="13577" y="19080"/>
                    <a:pt x="14010" y="18146"/>
                    <a:pt x="14377" y="17246"/>
                  </a:cubicBezTo>
                  <a:cubicBezTo>
                    <a:pt x="14744" y="16345"/>
                    <a:pt x="15211" y="15478"/>
                    <a:pt x="15378" y="14510"/>
                  </a:cubicBezTo>
                  <a:cubicBezTo>
                    <a:pt x="15445" y="14043"/>
                    <a:pt x="15445" y="13576"/>
                    <a:pt x="15278" y="13109"/>
                  </a:cubicBezTo>
                  <a:cubicBezTo>
                    <a:pt x="15111" y="12642"/>
                    <a:pt x="14777" y="12309"/>
                    <a:pt x="14344" y="12109"/>
                  </a:cubicBezTo>
                  <a:cubicBezTo>
                    <a:pt x="14222" y="12083"/>
                    <a:pt x="14100" y="12070"/>
                    <a:pt x="13979" y="12070"/>
                  </a:cubicBezTo>
                  <a:cubicBezTo>
                    <a:pt x="13637" y="12070"/>
                    <a:pt x="13305" y="12170"/>
                    <a:pt x="13009" y="12342"/>
                  </a:cubicBezTo>
                  <a:cubicBezTo>
                    <a:pt x="12643" y="12542"/>
                    <a:pt x="12276" y="12742"/>
                    <a:pt x="11942" y="13009"/>
                  </a:cubicBezTo>
                  <a:cubicBezTo>
                    <a:pt x="11775" y="13109"/>
                    <a:pt x="11575" y="13243"/>
                    <a:pt x="11408" y="13343"/>
                  </a:cubicBezTo>
                  <a:cubicBezTo>
                    <a:pt x="11242" y="13443"/>
                    <a:pt x="11075" y="13510"/>
                    <a:pt x="10875" y="13510"/>
                  </a:cubicBezTo>
                  <a:cubicBezTo>
                    <a:pt x="10508" y="13476"/>
                    <a:pt x="10274" y="13076"/>
                    <a:pt x="10174" y="12742"/>
                  </a:cubicBezTo>
                  <a:cubicBezTo>
                    <a:pt x="10107" y="10741"/>
                    <a:pt x="9941" y="8740"/>
                    <a:pt x="9640" y="6738"/>
                  </a:cubicBezTo>
                  <a:cubicBezTo>
                    <a:pt x="9407" y="5004"/>
                    <a:pt x="9207" y="3503"/>
                    <a:pt x="8740" y="2335"/>
                  </a:cubicBezTo>
                  <a:cubicBezTo>
                    <a:pt x="8573" y="1835"/>
                    <a:pt x="8306" y="1368"/>
                    <a:pt x="7973" y="934"/>
                  </a:cubicBezTo>
                  <a:cubicBezTo>
                    <a:pt x="7739" y="600"/>
                    <a:pt x="7439" y="367"/>
                    <a:pt x="7072" y="167"/>
                  </a:cubicBezTo>
                  <a:cubicBezTo>
                    <a:pt x="6872" y="67"/>
                    <a:pt x="6605" y="33"/>
                    <a:pt x="637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7" name="Google Shape;1492;g199c61c64ac_6_507"/>
            <p:cNvSpPr/>
            <p:nvPr/>
          </p:nvSpPr>
          <p:spPr>
            <a:xfrm>
              <a:off x="2230100" y="4038325"/>
              <a:ext cx="146800" cy="997425"/>
            </a:xfrm>
            <a:custGeom>
              <a:avLst/>
              <a:ahLst/>
              <a:rect l="l" t="t" r="r" b="b"/>
              <a:pathLst>
                <a:path w="5872" h="39897" extrusionOk="0">
                  <a:moveTo>
                    <a:pt x="0" y="1"/>
                  </a:moveTo>
                  <a:lnTo>
                    <a:pt x="0" y="34"/>
                  </a:lnTo>
                  <a:lnTo>
                    <a:pt x="34" y="334"/>
                  </a:lnTo>
                  <a:cubicBezTo>
                    <a:pt x="34" y="201"/>
                    <a:pt x="0" y="101"/>
                    <a:pt x="0" y="1"/>
                  </a:cubicBezTo>
                  <a:close/>
                  <a:moveTo>
                    <a:pt x="34" y="334"/>
                  </a:moveTo>
                  <a:lnTo>
                    <a:pt x="34" y="334"/>
                  </a:lnTo>
                  <a:cubicBezTo>
                    <a:pt x="67" y="635"/>
                    <a:pt x="134" y="1068"/>
                    <a:pt x="201" y="1602"/>
                  </a:cubicBezTo>
                  <a:cubicBezTo>
                    <a:pt x="367" y="2669"/>
                    <a:pt x="601" y="4237"/>
                    <a:pt x="901" y="6139"/>
                  </a:cubicBezTo>
                  <a:cubicBezTo>
                    <a:pt x="1468" y="10008"/>
                    <a:pt x="2202" y="15312"/>
                    <a:pt x="3036" y="21183"/>
                  </a:cubicBezTo>
                  <a:cubicBezTo>
                    <a:pt x="3870" y="27087"/>
                    <a:pt x="5204" y="36027"/>
                    <a:pt x="5805" y="39896"/>
                  </a:cubicBezTo>
                  <a:lnTo>
                    <a:pt x="5871" y="39863"/>
                  </a:lnTo>
                  <a:cubicBezTo>
                    <a:pt x="5304" y="36027"/>
                    <a:pt x="3970" y="27054"/>
                    <a:pt x="3136" y="21183"/>
                  </a:cubicBezTo>
                  <a:cubicBezTo>
                    <a:pt x="2302" y="15312"/>
                    <a:pt x="1535" y="9975"/>
                    <a:pt x="968" y="6139"/>
                  </a:cubicBezTo>
                  <a:cubicBezTo>
                    <a:pt x="668" y="4204"/>
                    <a:pt x="434" y="2669"/>
                    <a:pt x="234" y="1569"/>
                  </a:cubicBezTo>
                  <a:cubicBezTo>
                    <a:pt x="167" y="1035"/>
                    <a:pt x="100" y="635"/>
                    <a:pt x="34" y="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8" name="Google Shape;1493;g199c61c64ac_6_507"/>
            <p:cNvSpPr/>
            <p:nvPr/>
          </p:nvSpPr>
          <p:spPr>
            <a:xfrm>
              <a:off x="2163375" y="4309350"/>
              <a:ext cx="121775" cy="105100"/>
            </a:xfrm>
            <a:custGeom>
              <a:avLst/>
              <a:ahLst/>
              <a:rect l="l" t="t" r="r" b="b"/>
              <a:pathLst>
                <a:path w="4871" h="4204" extrusionOk="0">
                  <a:moveTo>
                    <a:pt x="1" y="1"/>
                  </a:moveTo>
                  <a:cubicBezTo>
                    <a:pt x="34" y="68"/>
                    <a:pt x="101" y="134"/>
                    <a:pt x="168" y="201"/>
                  </a:cubicBezTo>
                  <a:lnTo>
                    <a:pt x="701" y="635"/>
                  </a:lnTo>
                  <a:lnTo>
                    <a:pt x="2403" y="2136"/>
                  </a:lnTo>
                  <a:cubicBezTo>
                    <a:pt x="3070" y="2736"/>
                    <a:pt x="3670" y="3270"/>
                    <a:pt x="4104" y="3670"/>
                  </a:cubicBezTo>
                  <a:cubicBezTo>
                    <a:pt x="4337" y="3837"/>
                    <a:pt x="4537" y="3970"/>
                    <a:pt x="4671" y="4070"/>
                  </a:cubicBezTo>
                  <a:cubicBezTo>
                    <a:pt x="4738" y="4137"/>
                    <a:pt x="4804" y="4171"/>
                    <a:pt x="4871" y="4204"/>
                  </a:cubicBezTo>
                  <a:cubicBezTo>
                    <a:pt x="4804" y="4137"/>
                    <a:pt x="4771" y="4070"/>
                    <a:pt x="4704" y="4037"/>
                  </a:cubicBezTo>
                  <a:lnTo>
                    <a:pt x="4170" y="3570"/>
                  </a:lnTo>
                  <a:lnTo>
                    <a:pt x="2469" y="2036"/>
                  </a:lnTo>
                  <a:cubicBezTo>
                    <a:pt x="1802" y="1435"/>
                    <a:pt x="1202" y="935"/>
                    <a:pt x="768" y="568"/>
                  </a:cubicBezTo>
                  <a:cubicBezTo>
                    <a:pt x="535" y="368"/>
                    <a:pt x="334" y="234"/>
                    <a:pt x="201" y="134"/>
                  </a:cubicBezTo>
                  <a:cubicBezTo>
                    <a:pt x="134" y="68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79" name="Google Shape;1494;g199c61c64ac_6_507"/>
            <p:cNvSpPr/>
            <p:nvPr/>
          </p:nvSpPr>
          <p:spPr>
            <a:xfrm>
              <a:off x="2291800" y="4267650"/>
              <a:ext cx="119275" cy="144300"/>
            </a:xfrm>
            <a:custGeom>
              <a:avLst/>
              <a:ahLst/>
              <a:rect l="l" t="t" r="r" b="b"/>
              <a:pathLst>
                <a:path w="4771" h="5772" extrusionOk="0">
                  <a:moveTo>
                    <a:pt x="4736" y="0"/>
                  </a:moveTo>
                  <a:cubicBezTo>
                    <a:pt x="4677" y="0"/>
                    <a:pt x="3620" y="1288"/>
                    <a:pt x="2336" y="2836"/>
                  </a:cubicBezTo>
                  <a:cubicBezTo>
                    <a:pt x="1035" y="4438"/>
                    <a:pt x="1" y="5738"/>
                    <a:pt x="34" y="5772"/>
                  </a:cubicBezTo>
                  <a:cubicBezTo>
                    <a:pt x="68" y="5772"/>
                    <a:pt x="1135" y="4504"/>
                    <a:pt x="2436" y="2903"/>
                  </a:cubicBezTo>
                  <a:cubicBezTo>
                    <a:pt x="3737" y="1335"/>
                    <a:pt x="4771" y="1"/>
                    <a:pt x="4738" y="1"/>
                  </a:cubicBezTo>
                  <a:cubicBezTo>
                    <a:pt x="4737" y="1"/>
                    <a:pt x="4737" y="0"/>
                    <a:pt x="4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0" name="Google Shape;1495;g199c61c64ac_6_507"/>
            <p:cNvSpPr/>
            <p:nvPr/>
          </p:nvSpPr>
          <p:spPr>
            <a:xfrm>
              <a:off x="2314325" y="4539525"/>
              <a:ext cx="130950" cy="99250"/>
            </a:xfrm>
            <a:custGeom>
              <a:avLst/>
              <a:ahLst/>
              <a:rect l="l" t="t" r="r" b="b"/>
              <a:pathLst>
                <a:path w="5238" h="3970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5171" y="34"/>
                    <a:pt x="5104" y="101"/>
                    <a:pt x="5037" y="134"/>
                  </a:cubicBezTo>
                  <a:lnTo>
                    <a:pt x="4504" y="601"/>
                  </a:lnTo>
                  <a:cubicBezTo>
                    <a:pt x="4037" y="968"/>
                    <a:pt x="3403" y="1468"/>
                    <a:pt x="2669" y="2035"/>
                  </a:cubicBezTo>
                  <a:cubicBezTo>
                    <a:pt x="1935" y="2569"/>
                    <a:pt x="1268" y="3069"/>
                    <a:pt x="768" y="3403"/>
                  </a:cubicBezTo>
                  <a:lnTo>
                    <a:pt x="201" y="3803"/>
                  </a:lnTo>
                  <a:cubicBezTo>
                    <a:pt x="134" y="3870"/>
                    <a:pt x="67" y="3903"/>
                    <a:pt x="0" y="3970"/>
                  </a:cubicBezTo>
                  <a:cubicBezTo>
                    <a:pt x="67" y="3937"/>
                    <a:pt x="167" y="3903"/>
                    <a:pt x="234" y="3837"/>
                  </a:cubicBezTo>
                  <a:cubicBezTo>
                    <a:pt x="367" y="3737"/>
                    <a:pt x="568" y="3636"/>
                    <a:pt x="834" y="3470"/>
                  </a:cubicBezTo>
                  <a:cubicBezTo>
                    <a:pt x="1335" y="3136"/>
                    <a:pt x="2002" y="2669"/>
                    <a:pt x="2736" y="2135"/>
                  </a:cubicBezTo>
                  <a:cubicBezTo>
                    <a:pt x="3470" y="1568"/>
                    <a:pt x="4103" y="1068"/>
                    <a:pt x="4537" y="668"/>
                  </a:cubicBezTo>
                  <a:cubicBezTo>
                    <a:pt x="4771" y="468"/>
                    <a:pt x="4937" y="301"/>
                    <a:pt x="5071" y="167"/>
                  </a:cubicBezTo>
                  <a:cubicBezTo>
                    <a:pt x="5204" y="67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1" name="Google Shape;1496;g199c61c64ac_6_507"/>
            <p:cNvSpPr/>
            <p:nvPr/>
          </p:nvSpPr>
          <p:spPr>
            <a:xfrm>
              <a:off x="2176725" y="4572050"/>
              <a:ext cx="137625" cy="65075"/>
            </a:xfrm>
            <a:custGeom>
              <a:avLst/>
              <a:ahLst/>
              <a:rect l="l" t="t" r="r" b="b"/>
              <a:pathLst>
                <a:path w="5505" h="2603" extrusionOk="0">
                  <a:moveTo>
                    <a:pt x="1" y="0"/>
                  </a:moveTo>
                  <a:cubicBezTo>
                    <a:pt x="67" y="34"/>
                    <a:pt x="134" y="67"/>
                    <a:pt x="201" y="101"/>
                  </a:cubicBezTo>
                  <a:cubicBezTo>
                    <a:pt x="334" y="201"/>
                    <a:pt x="534" y="301"/>
                    <a:pt x="801" y="401"/>
                  </a:cubicBezTo>
                  <a:cubicBezTo>
                    <a:pt x="1268" y="668"/>
                    <a:pt x="1969" y="1001"/>
                    <a:pt x="2736" y="1335"/>
                  </a:cubicBezTo>
                  <a:cubicBezTo>
                    <a:pt x="3503" y="1702"/>
                    <a:pt x="4170" y="2035"/>
                    <a:pt x="4671" y="2235"/>
                  </a:cubicBezTo>
                  <a:lnTo>
                    <a:pt x="5271" y="2502"/>
                  </a:lnTo>
                  <a:cubicBezTo>
                    <a:pt x="5338" y="2536"/>
                    <a:pt x="5438" y="2569"/>
                    <a:pt x="5504" y="2602"/>
                  </a:cubicBezTo>
                  <a:cubicBezTo>
                    <a:pt x="5438" y="2536"/>
                    <a:pt x="5371" y="2502"/>
                    <a:pt x="5304" y="2469"/>
                  </a:cubicBezTo>
                  <a:cubicBezTo>
                    <a:pt x="5171" y="2402"/>
                    <a:pt x="4971" y="2302"/>
                    <a:pt x="4704" y="2169"/>
                  </a:cubicBezTo>
                  <a:cubicBezTo>
                    <a:pt x="4237" y="1935"/>
                    <a:pt x="3536" y="1602"/>
                    <a:pt x="2769" y="1235"/>
                  </a:cubicBezTo>
                  <a:cubicBezTo>
                    <a:pt x="2035" y="868"/>
                    <a:pt x="1335" y="568"/>
                    <a:pt x="834" y="334"/>
                  </a:cubicBezTo>
                  <a:lnTo>
                    <a:pt x="234" y="67"/>
                  </a:lnTo>
                  <a:cubicBezTo>
                    <a:pt x="167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2" name="Google Shape;1497;g199c61c64ac_6_507"/>
            <p:cNvSpPr/>
            <p:nvPr/>
          </p:nvSpPr>
          <p:spPr>
            <a:xfrm>
              <a:off x="2170050" y="4774700"/>
              <a:ext cx="176825" cy="81750"/>
            </a:xfrm>
            <a:custGeom>
              <a:avLst/>
              <a:ahLst/>
              <a:rect l="l" t="t" r="r" b="b"/>
              <a:pathLst>
                <a:path w="7073" h="327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167" y="100"/>
                    <a:pt x="268" y="167"/>
                  </a:cubicBezTo>
                  <a:lnTo>
                    <a:pt x="1035" y="534"/>
                  </a:lnTo>
                  <a:cubicBezTo>
                    <a:pt x="1669" y="834"/>
                    <a:pt x="2569" y="1234"/>
                    <a:pt x="3537" y="1701"/>
                  </a:cubicBezTo>
                  <a:cubicBezTo>
                    <a:pt x="4504" y="2135"/>
                    <a:pt x="5371" y="2535"/>
                    <a:pt x="6038" y="2836"/>
                  </a:cubicBezTo>
                  <a:lnTo>
                    <a:pt x="6806" y="3169"/>
                  </a:lnTo>
                  <a:cubicBezTo>
                    <a:pt x="6872" y="3203"/>
                    <a:pt x="6972" y="3236"/>
                    <a:pt x="7072" y="3269"/>
                  </a:cubicBezTo>
                  <a:cubicBezTo>
                    <a:pt x="7006" y="3203"/>
                    <a:pt x="6906" y="3169"/>
                    <a:pt x="6806" y="3102"/>
                  </a:cubicBezTo>
                  <a:lnTo>
                    <a:pt x="6072" y="2736"/>
                  </a:lnTo>
                  <a:cubicBezTo>
                    <a:pt x="5438" y="2435"/>
                    <a:pt x="4537" y="2035"/>
                    <a:pt x="3570" y="1568"/>
                  </a:cubicBezTo>
                  <a:cubicBezTo>
                    <a:pt x="2603" y="1134"/>
                    <a:pt x="1702" y="734"/>
                    <a:pt x="1068" y="434"/>
                  </a:cubicBezTo>
                  <a:lnTo>
                    <a:pt x="301" y="100"/>
                  </a:lnTo>
                  <a:cubicBezTo>
                    <a:pt x="201" y="67"/>
                    <a:pt x="1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3" name="Google Shape;1498;g199c61c64ac_6_507"/>
            <p:cNvSpPr/>
            <p:nvPr/>
          </p:nvSpPr>
          <p:spPr>
            <a:xfrm>
              <a:off x="2343500" y="4723000"/>
              <a:ext cx="163475" cy="130100"/>
            </a:xfrm>
            <a:custGeom>
              <a:avLst/>
              <a:ahLst/>
              <a:rect l="l" t="t" r="r" b="b"/>
              <a:pathLst>
                <a:path w="6539" h="5204" extrusionOk="0">
                  <a:moveTo>
                    <a:pt x="6539" y="0"/>
                  </a:moveTo>
                  <a:lnTo>
                    <a:pt x="6539" y="0"/>
                  </a:lnTo>
                  <a:cubicBezTo>
                    <a:pt x="6439" y="67"/>
                    <a:pt x="6372" y="134"/>
                    <a:pt x="6305" y="200"/>
                  </a:cubicBezTo>
                  <a:lnTo>
                    <a:pt x="5605" y="767"/>
                  </a:lnTo>
                  <a:cubicBezTo>
                    <a:pt x="5038" y="1268"/>
                    <a:pt x="4237" y="1935"/>
                    <a:pt x="3337" y="2669"/>
                  </a:cubicBezTo>
                  <a:cubicBezTo>
                    <a:pt x="2436" y="3369"/>
                    <a:pt x="1602" y="4003"/>
                    <a:pt x="1002" y="4470"/>
                  </a:cubicBezTo>
                  <a:lnTo>
                    <a:pt x="268" y="5004"/>
                  </a:lnTo>
                  <a:cubicBezTo>
                    <a:pt x="168" y="5070"/>
                    <a:pt x="101" y="5137"/>
                    <a:pt x="1" y="5204"/>
                  </a:cubicBezTo>
                  <a:cubicBezTo>
                    <a:pt x="101" y="5170"/>
                    <a:pt x="201" y="5104"/>
                    <a:pt x="301" y="5037"/>
                  </a:cubicBezTo>
                  <a:cubicBezTo>
                    <a:pt x="468" y="4937"/>
                    <a:pt x="735" y="4737"/>
                    <a:pt x="1035" y="4537"/>
                  </a:cubicBezTo>
                  <a:cubicBezTo>
                    <a:pt x="1669" y="4103"/>
                    <a:pt x="2503" y="3469"/>
                    <a:pt x="3403" y="2769"/>
                  </a:cubicBezTo>
                  <a:cubicBezTo>
                    <a:pt x="4304" y="2035"/>
                    <a:pt x="5105" y="1368"/>
                    <a:pt x="5672" y="834"/>
                  </a:cubicBezTo>
                  <a:cubicBezTo>
                    <a:pt x="5939" y="601"/>
                    <a:pt x="6172" y="400"/>
                    <a:pt x="6305" y="234"/>
                  </a:cubicBezTo>
                  <a:cubicBezTo>
                    <a:pt x="6406" y="167"/>
                    <a:pt x="6472" y="100"/>
                    <a:pt x="65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4" name="Google Shape;1499;g199c61c64ac_6_507"/>
            <p:cNvSpPr/>
            <p:nvPr/>
          </p:nvSpPr>
          <p:spPr>
            <a:xfrm>
              <a:off x="2808000" y="3352000"/>
              <a:ext cx="1977275" cy="1677900"/>
            </a:xfrm>
            <a:custGeom>
              <a:avLst/>
              <a:ahLst/>
              <a:rect l="l" t="t" r="r" b="b"/>
              <a:pathLst>
                <a:path w="79091" h="67116" extrusionOk="0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5" name="Google Shape;1500;g199c61c64ac_6_507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6" name="Google Shape;1501;g199c61c64ac_6_507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7" name="Google Shape;1502;g199c61c64ac_6_507"/>
            <p:cNvSpPr/>
            <p:nvPr/>
          </p:nvSpPr>
          <p:spPr>
            <a:xfrm>
              <a:off x="3026500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8" name="Google Shape;1503;g199c61c64ac_6_507"/>
            <p:cNvSpPr/>
            <p:nvPr/>
          </p:nvSpPr>
          <p:spPr>
            <a:xfrm>
              <a:off x="3026500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89" name="Google Shape;1504;g199c61c64ac_6_507"/>
            <p:cNvSpPr/>
            <p:nvPr/>
          </p:nvSpPr>
          <p:spPr>
            <a:xfrm>
              <a:off x="3324200" y="1714175"/>
              <a:ext cx="5875" cy="361950"/>
            </a:xfrm>
            <a:custGeom>
              <a:avLst/>
              <a:ahLst/>
              <a:rect l="l" t="t" r="r" b="b"/>
              <a:pathLst>
                <a:path w="235" h="14478" extrusionOk="0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0" name="Google Shape;1505;g199c61c64ac_6_507"/>
            <p:cNvSpPr/>
            <p:nvPr/>
          </p:nvSpPr>
          <p:spPr>
            <a:xfrm>
              <a:off x="3244150" y="1804225"/>
              <a:ext cx="34225" cy="29500"/>
            </a:xfrm>
            <a:custGeom>
              <a:avLst/>
              <a:ahLst/>
              <a:rect l="l" t="t" r="r" b="b"/>
              <a:pathLst>
                <a:path w="1369" h="1180" extrusionOk="0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1" name="Google Shape;1506;g199c61c64ac_6_507"/>
            <p:cNvSpPr/>
            <p:nvPr/>
          </p:nvSpPr>
          <p:spPr>
            <a:xfrm>
              <a:off x="3244150" y="1929325"/>
              <a:ext cx="34225" cy="29850"/>
            </a:xfrm>
            <a:custGeom>
              <a:avLst/>
              <a:ahLst/>
              <a:rect l="l" t="t" r="r" b="b"/>
              <a:pathLst>
                <a:path w="1369" h="1194" extrusionOk="0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2" name="Google Shape;1507;g199c61c64ac_6_507"/>
            <p:cNvSpPr/>
            <p:nvPr/>
          </p:nvSpPr>
          <p:spPr>
            <a:xfrm>
              <a:off x="3026500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3" name="Google Shape;1508;g199c61c64ac_6_507"/>
            <p:cNvSpPr/>
            <p:nvPr/>
          </p:nvSpPr>
          <p:spPr>
            <a:xfrm>
              <a:off x="3324200" y="2450525"/>
              <a:ext cx="5875" cy="362800"/>
            </a:xfrm>
            <a:custGeom>
              <a:avLst/>
              <a:ahLst/>
              <a:rect l="l" t="t" r="r" b="b"/>
              <a:pathLst>
                <a:path w="235" h="14512" extrusionOk="0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4" name="Google Shape;1509;g199c61c64ac_6_507"/>
            <p:cNvSpPr/>
            <p:nvPr/>
          </p:nvSpPr>
          <p:spPr>
            <a:xfrm>
              <a:off x="3249150" y="2541425"/>
              <a:ext cx="29225" cy="29225"/>
            </a:xfrm>
            <a:custGeom>
              <a:avLst/>
              <a:ahLst/>
              <a:rect l="l" t="t" r="r" b="b"/>
              <a:pathLst>
                <a:path w="1169" h="1169" extrusionOk="0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5" name="Google Shape;1510;g199c61c64ac_6_507"/>
            <p:cNvSpPr/>
            <p:nvPr/>
          </p:nvSpPr>
          <p:spPr>
            <a:xfrm>
              <a:off x="3249150" y="2666525"/>
              <a:ext cx="29225" cy="29200"/>
            </a:xfrm>
            <a:custGeom>
              <a:avLst/>
              <a:ah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6" name="Google Shape;1511;g199c61c64ac_6_507"/>
            <p:cNvSpPr/>
            <p:nvPr/>
          </p:nvSpPr>
          <p:spPr>
            <a:xfrm>
              <a:off x="3026500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7" name="Google Shape;1512;g199c61c64ac_6_507"/>
            <p:cNvSpPr/>
            <p:nvPr/>
          </p:nvSpPr>
          <p:spPr>
            <a:xfrm>
              <a:off x="31399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8" name="Google Shape;1513;g199c61c64ac_6_507"/>
            <p:cNvSpPr/>
            <p:nvPr/>
          </p:nvSpPr>
          <p:spPr>
            <a:xfrm>
              <a:off x="3191625" y="2176175"/>
              <a:ext cx="34200" cy="29300"/>
            </a:xfrm>
            <a:custGeom>
              <a:avLst/>
              <a:ahLst/>
              <a:rect l="l" t="t" r="r" b="b"/>
              <a:pathLst>
                <a:path w="1368" h="117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99" name="Google Shape;1514;g199c61c64ac_6_507"/>
            <p:cNvSpPr/>
            <p:nvPr/>
          </p:nvSpPr>
          <p:spPr>
            <a:xfrm>
              <a:off x="3191625" y="2301250"/>
              <a:ext cx="34200" cy="29325"/>
            </a:xfrm>
            <a:custGeom>
              <a:avLst/>
              <a:ahLst/>
              <a:rect l="l" t="t" r="r" b="b"/>
              <a:pathLst>
                <a:path w="1368" h="1173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0" name="Google Shape;1515;g199c61c64ac_6_507"/>
            <p:cNvSpPr/>
            <p:nvPr/>
          </p:nvSpPr>
          <p:spPr>
            <a:xfrm>
              <a:off x="3052350" y="1572400"/>
              <a:ext cx="99275" cy="177650"/>
            </a:xfrm>
            <a:custGeom>
              <a:avLst/>
              <a:ahLst/>
              <a:rect l="l" t="t" r="r" b="b"/>
              <a:pathLst>
                <a:path w="3971" h="7106" extrusionOk="0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1" name="Google Shape;1516;g199c61c64ac_6_507"/>
            <p:cNvSpPr/>
            <p:nvPr/>
          </p:nvSpPr>
          <p:spPr>
            <a:xfrm>
              <a:off x="3191625" y="1552800"/>
              <a:ext cx="30050" cy="7525"/>
            </a:xfrm>
            <a:custGeom>
              <a:avLst/>
              <a:ahLst/>
              <a:rect l="l" t="t" r="r" b="b"/>
              <a:pathLst>
                <a:path w="1202" h="301" extrusionOk="0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2" name="Google Shape;1517;g199c61c64ac_6_507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3" name="Google Shape;1518;g199c61c64ac_6_507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4" name="Google Shape;1519;g199c61c64ac_6_507"/>
            <p:cNvSpPr/>
            <p:nvPr/>
          </p:nvSpPr>
          <p:spPr>
            <a:xfrm>
              <a:off x="4114775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5" name="Google Shape;1520;g199c61c64ac_6_507"/>
            <p:cNvSpPr/>
            <p:nvPr/>
          </p:nvSpPr>
          <p:spPr>
            <a:xfrm>
              <a:off x="4114775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6" name="Google Shape;1521;g199c61c64ac_6_507"/>
            <p:cNvSpPr/>
            <p:nvPr/>
          </p:nvSpPr>
          <p:spPr>
            <a:xfrm>
              <a:off x="4228200" y="1714175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7" name="Google Shape;1522;g199c61c64ac_6_507"/>
            <p:cNvSpPr/>
            <p:nvPr/>
          </p:nvSpPr>
          <p:spPr>
            <a:xfrm>
              <a:off x="4279900" y="1804225"/>
              <a:ext cx="34200" cy="29500"/>
            </a:xfrm>
            <a:custGeom>
              <a:avLst/>
              <a:ahLst/>
              <a:rect l="l" t="t" r="r" b="b"/>
              <a:pathLst>
                <a:path w="1368" h="1180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8" name="Google Shape;1523;g199c61c64ac_6_507"/>
            <p:cNvSpPr/>
            <p:nvPr/>
          </p:nvSpPr>
          <p:spPr>
            <a:xfrm>
              <a:off x="4279900" y="1929325"/>
              <a:ext cx="34200" cy="29850"/>
            </a:xfrm>
            <a:custGeom>
              <a:avLst/>
              <a:ahLst/>
              <a:rect l="l" t="t" r="r" b="b"/>
              <a:pathLst>
                <a:path w="1368" h="1194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09" name="Google Shape;1524;g199c61c64ac_6_507"/>
            <p:cNvSpPr/>
            <p:nvPr/>
          </p:nvSpPr>
          <p:spPr>
            <a:xfrm>
              <a:off x="4114775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0" name="Google Shape;1525;g199c61c64ac_6_507"/>
            <p:cNvSpPr/>
            <p:nvPr/>
          </p:nvSpPr>
          <p:spPr>
            <a:xfrm>
              <a:off x="4228200" y="2450525"/>
              <a:ext cx="5850" cy="362800"/>
            </a:xfrm>
            <a:custGeom>
              <a:avLst/>
              <a:ahLst/>
              <a:rect l="l" t="t" r="r" b="b"/>
              <a:pathLst>
                <a:path w="234" h="14512" extrusionOk="0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1" name="Google Shape;1526;g199c61c64ac_6_507"/>
            <p:cNvSpPr/>
            <p:nvPr/>
          </p:nvSpPr>
          <p:spPr>
            <a:xfrm>
              <a:off x="4279900" y="2541425"/>
              <a:ext cx="29200" cy="29225"/>
            </a:xfrm>
            <a:custGeom>
              <a:avLst/>
              <a:ah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2" name="Google Shape;1527;g199c61c64ac_6_507"/>
            <p:cNvSpPr/>
            <p:nvPr/>
          </p:nvSpPr>
          <p:spPr>
            <a:xfrm>
              <a:off x="4279900" y="2666525"/>
              <a:ext cx="29200" cy="29200"/>
            </a:xfrm>
            <a:custGeom>
              <a:avLst/>
              <a:ahLst/>
              <a:rect l="l" t="t" r="r" b="b"/>
              <a:pathLst>
                <a:path w="1168" h="1168" extrusionOk="0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3" name="Google Shape;1528;g199c61c64ac_6_507"/>
            <p:cNvSpPr/>
            <p:nvPr/>
          </p:nvSpPr>
          <p:spPr>
            <a:xfrm>
              <a:off x="4114775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4" name="Google Shape;1529;g199c61c64ac_6_507"/>
            <p:cNvSpPr/>
            <p:nvPr/>
          </p:nvSpPr>
          <p:spPr>
            <a:xfrm>
              <a:off x="44133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5" name="Google Shape;1530;g199c61c64ac_6_507"/>
            <p:cNvSpPr/>
            <p:nvPr/>
          </p:nvSpPr>
          <p:spPr>
            <a:xfrm>
              <a:off x="4332425" y="2176175"/>
              <a:ext cx="34225" cy="29300"/>
            </a:xfrm>
            <a:custGeom>
              <a:avLst/>
              <a:ahLst/>
              <a:rect l="l" t="t" r="r" b="b"/>
              <a:pathLst>
                <a:path w="1369" h="1172" extrusionOk="0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6" name="Google Shape;1531;g199c61c64ac_6_507"/>
            <p:cNvSpPr/>
            <p:nvPr/>
          </p:nvSpPr>
          <p:spPr>
            <a:xfrm>
              <a:off x="4332425" y="2301250"/>
              <a:ext cx="34225" cy="29325"/>
            </a:xfrm>
            <a:custGeom>
              <a:avLst/>
              <a:ahLst/>
              <a:rect l="l" t="t" r="r" b="b"/>
              <a:pathLst>
                <a:path w="1369" h="1173" extrusionOk="0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7" name="Google Shape;1532;g199c61c64ac_6_507"/>
            <p:cNvSpPr/>
            <p:nvPr/>
          </p:nvSpPr>
          <p:spPr>
            <a:xfrm>
              <a:off x="4405825" y="1572400"/>
              <a:ext cx="100100" cy="177650"/>
            </a:xfrm>
            <a:custGeom>
              <a:avLst/>
              <a:ahLst/>
              <a:rect l="l" t="t" r="r" b="b"/>
              <a:pathLst>
                <a:path w="4004" h="7106" extrusionOk="0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8" name="Google Shape;1533;g199c61c64ac_6_507"/>
            <p:cNvSpPr/>
            <p:nvPr/>
          </p:nvSpPr>
          <p:spPr>
            <a:xfrm>
              <a:off x="4335775" y="1552800"/>
              <a:ext cx="30875" cy="7750"/>
            </a:xfrm>
            <a:custGeom>
              <a:avLst/>
              <a:ahLst/>
              <a:rect l="l" t="t" r="r" b="b"/>
              <a:pathLst>
                <a:path w="1235" h="310" extrusionOk="0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19" name="Google Shape;1534;g199c61c64ac_6_507"/>
            <p:cNvSpPr/>
            <p:nvPr/>
          </p:nvSpPr>
          <p:spPr>
            <a:xfrm>
              <a:off x="3443475" y="912750"/>
              <a:ext cx="674650" cy="2686950"/>
            </a:xfrm>
            <a:custGeom>
              <a:avLst/>
              <a:ahLst/>
              <a:rect l="l" t="t" r="r" b="b"/>
              <a:pathLst>
                <a:path w="26986" h="107478" extrusionOk="0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0" name="Google Shape;1535;g199c61c64ac_6_507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1" name="Google Shape;1536;g199c61c64ac_6_507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2" name="Google Shape;1537;g199c61c64ac_6_507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3" name="Google Shape;1538;g199c61c64ac_6_507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4" name="Google Shape;1539;g199c61c64ac_6_507"/>
            <p:cNvSpPr/>
            <p:nvPr/>
          </p:nvSpPr>
          <p:spPr>
            <a:xfrm>
              <a:off x="3487650" y="1640775"/>
              <a:ext cx="6700" cy="635500"/>
            </a:xfrm>
            <a:custGeom>
              <a:avLst/>
              <a:ahLst/>
              <a:rect l="l" t="t" r="r" b="b"/>
              <a:pathLst>
                <a:path w="268" h="25420" extrusionOk="0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5" name="Google Shape;1540;g199c61c64ac_6_507"/>
            <p:cNvSpPr/>
            <p:nvPr/>
          </p:nvSpPr>
          <p:spPr>
            <a:xfrm>
              <a:off x="3494325" y="1453150"/>
              <a:ext cx="6700" cy="57575"/>
            </a:xfrm>
            <a:custGeom>
              <a:avLst/>
              <a:ahLst/>
              <a:rect l="l" t="t" r="r" b="b"/>
              <a:pathLst>
                <a:path w="268" h="2303" extrusionOk="0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6" name="Google Shape;1541;g199c61c64ac_6_507"/>
            <p:cNvSpPr/>
            <p:nvPr/>
          </p:nvSpPr>
          <p:spPr>
            <a:xfrm>
              <a:off x="3502675" y="961125"/>
              <a:ext cx="205175" cy="393650"/>
            </a:xfrm>
            <a:custGeom>
              <a:avLst/>
              <a:ahLst/>
              <a:rect l="l" t="t" r="r" b="b"/>
              <a:pathLst>
                <a:path w="8207" h="15746" extrusionOk="0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7" name="Google Shape;1542;g199c61c64ac_6_507"/>
            <p:cNvSpPr/>
            <p:nvPr/>
          </p:nvSpPr>
          <p:spPr>
            <a:xfrm>
              <a:off x="2848050" y="2433850"/>
              <a:ext cx="525400" cy="808950"/>
            </a:xfrm>
            <a:custGeom>
              <a:avLst/>
              <a:ahLst/>
              <a:rect l="l" t="t" r="r" b="b"/>
              <a:pathLst>
                <a:path w="21016" h="32358" extrusionOk="0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8" name="Google Shape;1543;g199c61c64ac_6_507"/>
            <p:cNvSpPr/>
            <p:nvPr/>
          </p:nvSpPr>
          <p:spPr>
            <a:xfrm>
              <a:off x="3602750" y="1328900"/>
              <a:ext cx="355275" cy="244350"/>
            </a:xfrm>
            <a:custGeom>
              <a:avLst/>
              <a:ahLst/>
              <a:rect l="l" t="t" r="r" b="b"/>
              <a:pathLst>
                <a:path w="14211" h="9774" extrusionOk="0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29" name="Google Shape;1544;g199c61c64ac_6_507"/>
            <p:cNvSpPr/>
            <p:nvPr/>
          </p:nvSpPr>
          <p:spPr>
            <a:xfrm>
              <a:off x="3443475" y="3367850"/>
              <a:ext cx="674650" cy="231850"/>
            </a:xfrm>
            <a:custGeom>
              <a:avLst/>
              <a:ahLst/>
              <a:rect l="l" t="t" r="r" b="b"/>
              <a:pathLst>
                <a:path w="26986" h="9274" extrusionOk="0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1545;g199c61c64ac_6_507"/>
          <p:cNvGrpSpPr/>
          <p:nvPr/>
        </p:nvGrpSpPr>
        <p:grpSpPr>
          <a:xfrm>
            <a:off x="415580" y="5627780"/>
            <a:ext cx="890783" cy="1193594"/>
            <a:chOff x="122038" y="7256930"/>
            <a:chExt cx="668104" cy="895218"/>
          </a:xfrm>
        </p:grpSpPr>
        <p:sp>
          <p:nvSpPr>
            <p:cNvPr id="1049330" name="Google Shape;1546;g199c61c64ac_6_50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31" name="Google Shape;1547;g199c61c64ac_6_50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32" name="Google Shape;1548;g199c61c64ac_6_50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33" name="Google Shape;1549;g199c61c64ac_6_50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34" name="Google Shape;1550;g199c61c64ac_6_50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35" name="Google Shape;1551;g199c61c64ac_6_50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336" name="Google Shape;1552;g199c61c64ac_6_507"/>
          <p:cNvSpPr/>
          <p:nvPr/>
        </p:nvSpPr>
        <p:spPr>
          <a:xfrm>
            <a:off x="1341011" y="4539217"/>
            <a:ext cx="2388989" cy="247050"/>
          </a:xfrm>
          <a:prstGeom prst="roundRect">
            <a:avLst>
              <a:gd name="adj" fmla="val 16667"/>
            </a:avLst>
          </a:prstGeom>
          <a:solidFill>
            <a:srgbClr val="FFFF00">
              <a:alpha val="51764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104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0" name="Google Shape;1557;g199c61c64ac_6_600"/>
          <p:cNvSpPr txBox="1"/>
          <p:nvPr/>
        </p:nvSpPr>
        <p:spPr>
          <a:xfrm>
            <a:off x="5257800" y="1606075"/>
            <a:ext cx="6429300" cy="13599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8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n_estimators = [1000]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indent="0" lvl="0" marL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sz="18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learning_rate = [float(x) for x in np.linspace(0.001, 0.1, 20)]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341" name="Google Shape;1558;g199c61c64ac_6_600"/>
          <p:cNvSpPr txBox="1"/>
          <p:nvPr/>
        </p:nvSpPr>
        <p:spPr>
          <a:xfrm>
            <a:off x="4588561" y="2682129"/>
            <a:ext cx="7437000" cy="273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classification_report after tuning: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precision    recall  f1-score   support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0       1.00      0.91      0.95       800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1       0.70      0.98      0.82       162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accuracy                           0.93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macro avg       0.85      0.95      0.88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sz="1400" i="0" lang="en-ID" strike="noStrike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weighted avg       0.95      0.93      0.93       962</a:t>
            </a:r>
            <a:endParaRPr b="0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br>
              <a:rPr b="0" sz="1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sz="1400" i="0" lang="en-ID" strike="noStrike" u="none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Recall 0.9814814814814815</a:t>
            </a:r>
            <a:endParaRPr b="0" sz="1400" i="0" strike="noStrike" u="none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Recall 98%</a:t>
            </a:r>
            <a:endParaRPr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9342" name="Google Shape;1559;g199c61c64ac_6_600"/>
          <p:cNvSpPr txBox="1">
            <a:spLocks noGrp="1"/>
          </p:cNvSpPr>
          <p:nvPr>
            <p:ph type="title"/>
          </p:nvPr>
        </p:nvSpPr>
        <p:spPr>
          <a:xfrm>
            <a:off x="-180214" y="499590"/>
            <a:ext cx="12488945" cy="669679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32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CatBoost Classifier + Undersampling + Tuning </a:t>
            </a:r>
            <a:endParaRPr b="0" cap="none" sz="3200" i="0" strike="noStrike" u="none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05" name="Google Shape;1560;g199c61c64ac_6_600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343" name="Google Shape;1561;g199c61c64ac_6_600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4" name="Google Shape;1562;g199c61c64ac_6_600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5" name="Google Shape;1563;g199c61c64ac_6_600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6" name="Google Shape;1564;g199c61c64ac_6_600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7" name="Google Shape;1565;g199c61c64ac_6_600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8" name="Google Shape;1566;g199c61c64ac_6_600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49" name="Google Shape;1567;g199c61c64ac_6_600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0" name="Google Shape;1568;g199c61c64ac_6_600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1" name="Google Shape;1569;g199c61c64ac_6_600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2" name="Google Shape;1570;g199c61c64ac_6_600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3" name="Google Shape;1571;g199c61c64ac_6_600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4" name="Google Shape;1572;g199c61c64ac_6_600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79" name="Google Shape;1573;g199c61c64ac_6_60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1622960"/>
            <a:ext cx="5002015" cy="4391475"/>
          </a:xfrm>
          <a:prstGeom prst="rect"/>
          <a:noFill/>
          <a:ln>
            <a:noFill/>
          </a:ln>
        </p:spPr>
      </p:pic>
      <p:grpSp>
        <p:nvGrpSpPr>
          <p:cNvPr id="306" name="Google Shape;1574;g199c61c64ac_6_600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9355" name="Google Shape;1575;g199c61c64ac_6_60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6" name="Google Shape;1576;g199c61c64ac_6_60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7" name="Google Shape;1577;g199c61c64ac_6_60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8" name="Google Shape;1578;g199c61c64ac_6_60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59" name="Google Shape;1579;g199c61c64ac_6_60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0" name="Google Shape;1580;g199c61c64ac_6_60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361" name="Google Shape;1581;g199c61c64ac_6_600"/>
          <p:cNvSpPr/>
          <p:nvPr/>
        </p:nvSpPr>
        <p:spPr>
          <a:xfrm>
            <a:off x="1341011" y="4600177"/>
            <a:ext cx="2388989" cy="247050"/>
          </a:xfrm>
          <a:prstGeom prst="roundRect">
            <a:avLst>
              <a:gd name="adj" fmla="val 16667"/>
            </a:avLst>
          </a:prstGeom>
          <a:solidFill>
            <a:srgbClr val="FFFF00">
              <a:alpha val="51764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7" name="Google Shape;1582;g199c61c64ac_6_600"/>
          <p:cNvGrpSpPr/>
          <p:nvPr/>
        </p:nvGrpSpPr>
        <p:grpSpPr>
          <a:xfrm>
            <a:off x="383843" y="161790"/>
            <a:ext cx="1259757" cy="1470674"/>
            <a:chOff x="2059150" y="912750"/>
            <a:chExt cx="3531700" cy="4123000"/>
          </a:xfrm>
        </p:grpSpPr>
        <p:sp>
          <p:nvSpPr>
            <p:cNvPr id="1049362" name="Google Shape;1583;g199c61c64ac_6_600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3" name="Google Shape;1584;g199c61c64ac_6_600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4" name="Google Shape;1585;g199c61c64ac_6_600"/>
            <p:cNvSpPr/>
            <p:nvPr/>
          </p:nvSpPr>
          <p:spPr>
            <a:xfrm>
              <a:off x="5423200" y="4799975"/>
              <a:ext cx="167650" cy="101600"/>
            </a:xfrm>
            <a:custGeom>
              <a:avLst/>
              <a:ahLst/>
              <a:rect l="l" t="t" r="r" b="b"/>
              <a:pathLst>
                <a:path w="6706" h="4064" extrusionOk="0">
                  <a:moveTo>
                    <a:pt x="3595" y="1"/>
                  </a:moveTo>
                  <a:cubicBezTo>
                    <a:pt x="2794" y="1"/>
                    <a:pt x="2007" y="171"/>
                    <a:pt x="1302" y="524"/>
                  </a:cubicBezTo>
                  <a:cubicBezTo>
                    <a:pt x="668" y="824"/>
                    <a:pt x="234" y="1391"/>
                    <a:pt x="134" y="2058"/>
                  </a:cubicBezTo>
                  <a:cubicBezTo>
                    <a:pt x="1" y="2525"/>
                    <a:pt x="34" y="3059"/>
                    <a:pt x="268" y="3492"/>
                  </a:cubicBezTo>
                  <a:cubicBezTo>
                    <a:pt x="457" y="3844"/>
                    <a:pt x="843" y="4064"/>
                    <a:pt x="1231" y="4064"/>
                  </a:cubicBezTo>
                  <a:cubicBezTo>
                    <a:pt x="1322" y="4064"/>
                    <a:pt x="1413" y="4052"/>
                    <a:pt x="1502" y="4026"/>
                  </a:cubicBezTo>
                  <a:cubicBezTo>
                    <a:pt x="2002" y="3893"/>
                    <a:pt x="2236" y="3392"/>
                    <a:pt x="2669" y="3092"/>
                  </a:cubicBezTo>
                  <a:cubicBezTo>
                    <a:pt x="3101" y="2764"/>
                    <a:pt x="3633" y="2701"/>
                    <a:pt x="4180" y="2701"/>
                  </a:cubicBezTo>
                  <a:cubicBezTo>
                    <a:pt x="4523" y="2701"/>
                    <a:pt x="4871" y="2725"/>
                    <a:pt x="5205" y="2725"/>
                  </a:cubicBezTo>
                  <a:cubicBezTo>
                    <a:pt x="5251" y="2729"/>
                    <a:pt x="5298" y="2732"/>
                    <a:pt x="5344" y="2732"/>
                  </a:cubicBezTo>
                  <a:cubicBezTo>
                    <a:pt x="5664" y="2732"/>
                    <a:pt x="5977" y="2633"/>
                    <a:pt x="6239" y="2458"/>
                  </a:cubicBezTo>
                  <a:cubicBezTo>
                    <a:pt x="6706" y="2091"/>
                    <a:pt x="6639" y="1291"/>
                    <a:pt x="6239" y="824"/>
                  </a:cubicBezTo>
                  <a:cubicBezTo>
                    <a:pt x="5772" y="424"/>
                    <a:pt x="5205" y="157"/>
                    <a:pt x="4604" y="90"/>
                  </a:cubicBezTo>
                  <a:cubicBezTo>
                    <a:pt x="4269" y="31"/>
                    <a:pt x="3931" y="1"/>
                    <a:pt x="359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5" name="Google Shape;1586;g199c61c64ac_6_600"/>
            <p:cNvSpPr/>
            <p:nvPr/>
          </p:nvSpPr>
          <p:spPr>
            <a:xfrm>
              <a:off x="5173025" y="4544325"/>
              <a:ext cx="203500" cy="199775"/>
            </a:xfrm>
            <a:custGeom>
              <a:avLst/>
              <a:ahLst/>
              <a:rect l="l" t="t" r="r" b="b"/>
              <a:pathLst>
                <a:path w="8140" h="7991" extrusionOk="0">
                  <a:moveTo>
                    <a:pt x="1763" y="0"/>
                  </a:moveTo>
                  <a:cubicBezTo>
                    <a:pt x="1687" y="0"/>
                    <a:pt x="1611" y="3"/>
                    <a:pt x="1535" y="9"/>
                  </a:cubicBezTo>
                  <a:cubicBezTo>
                    <a:pt x="1035" y="9"/>
                    <a:pt x="601" y="276"/>
                    <a:pt x="334" y="709"/>
                  </a:cubicBezTo>
                  <a:cubicBezTo>
                    <a:pt x="1" y="1343"/>
                    <a:pt x="334" y="2110"/>
                    <a:pt x="668" y="2711"/>
                  </a:cubicBezTo>
                  <a:cubicBezTo>
                    <a:pt x="1268" y="3811"/>
                    <a:pt x="1969" y="4845"/>
                    <a:pt x="2736" y="5846"/>
                  </a:cubicBezTo>
                  <a:cubicBezTo>
                    <a:pt x="3336" y="6647"/>
                    <a:pt x="4037" y="7414"/>
                    <a:pt x="4971" y="7781"/>
                  </a:cubicBezTo>
                  <a:cubicBezTo>
                    <a:pt x="5347" y="7915"/>
                    <a:pt x="5729" y="7990"/>
                    <a:pt x="6083" y="7990"/>
                  </a:cubicBezTo>
                  <a:cubicBezTo>
                    <a:pt x="6609" y="7990"/>
                    <a:pt x="7074" y="7826"/>
                    <a:pt x="7373" y="7447"/>
                  </a:cubicBezTo>
                  <a:lnTo>
                    <a:pt x="7373" y="7447"/>
                  </a:lnTo>
                  <a:lnTo>
                    <a:pt x="7306" y="7547"/>
                  </a:lnTo>
                  <a:cubicBezTo>
                    <a:pt x="7940" y="6713"/>
                    <a:pt x="8140" y="5613"/>
                    <a:pt x="7806" y="4612"/>
                  </a:cubicBezTo>
                  <a:cubicBezTo>
                    <a:pt x="7439" y="3611"/>
                    <a:pt x="6839" y="2744"/>
                    <a:pt x="6038" y="2077"/>
                  </a:cubicBezTo>
                  <a:cubicBezTo>
                    <a:pt x="5138" y="1276"/>
                    <a:pt x="4070" y="642"/>
                    <a:pt x="2936" y="242"/>
                  </a:cubicBezTo>
                  <a:cubicBezTo>
                    <a:pt x="2545" y="74"/>
                    <a:pt x="2154" y="0"/>
                    <a:pt x="17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6" name="Google Shape;1587;g199c61c64ac_6_600"/>
            <p:cNvSpPr/>
            <p:nvPr/>
          </p:nvSpPr>
          <p:spPr>
            <a:xfrm>
              <a:off x="5395700" y="4830575"/>
              <a:ext cx="115925" cy="202650"/>
            </a:xfrm>
            <a:custGeom>
              <a:avLst/>
              <a:ahLst/>
              <a:rect l="l" t="t" r="r" b="b"/>
              <a:pathLst>
                <a:path w="4637" h="8106" extrusionOk="0">
                  <a:moveTo>
                    <a:pt x="4203" y="0"/>
                  </a:moveTo>
                  <a:cubicBezTo>
                    <a:pt x="3836" y="34"/>
                    <a:pt x="3469" y="134"/>
                    <a:pt x="3136" y="300"/>
                  </a:cubicBezTo>
                  <a:cubicBezTo>
                    <a:pt x="2635" y="534"/>
                    <a:pt x="2202" y="867"/>
                    <a:pt x="1868" y="1301"/>
                  </a:cubicBezTo>
                  <a:cubicBezTo>
                    <a:pt x="1434" y="1835"/>
                    <a:pt x="1101" y="2435"/>
                    <a:pt x="867" y="3069"/>
                  </a:cubicBezTo>
                  <a:cubicBezTo>
                    <a:pt x="601" y="3669"/>
                    <a:pt x="434" y="4303"/>
                    <a:pt x="267" y="4970"/>
                  </a:cubicBezTo>
                  <a:cubicBezTo>
                    <a:pt x="167" y="5504"/>
                    <a:pt x="100" y="6038"/>
                    <a:pt x="67" y="6605"/>
                  </a:cubicBezTo>
                  <a:cubicBezTo>
                    <a:pt x="33" y="7072"/>
                    <a:pt x="33" y="7439"/>
                    <a:pt x="0" y="7706"/>
                  </a:cubicBezTo>
                  <a:cubicBezTo>
                    <a:pt x="0" y="7839"/>
                    <a:pt x="0" y="7973"/>
                    <a:pt x="33" y="8106"/>
                  </a:cubicBezTo>
                  <a:cubicBezTo>
                    <a:pt x="67" y="7973"/>
                    <a:pt x="100" y="7839"/>
                    <a:pt x="100" y="7706"/>
                  </a:cubicBezTo>
                  <a:cubicBezTo>
                    <a:pt x="134" y="7405"/>
                    <a:pt x="167" y="7039"/>
                    <a:pt x="200" y="6605"/>
                  </a:cubicBezTo>
                  <a:cubicBezTo>
                    <a:pt x="267" y="6071"/>
                    <a:pt x="334" y="5537"/>
                    <a:pt x="434" y="5004"/>
                  </a:cubicBezTo>
                  <a:cubicBezTo>
                    <a:pt x="601" y="4370"/>
                    <a:pt x="767" y="3736"/>
                    <a:pt x="1034" y="3102"/>
                  </a:cubicBezTo>
                  <a:cubicBezTo>
                    <a:pt x="1268" y="2502"/>
                    <a:pt x="1601" y="1935"/>
                    <a:pt x="2002" y="1401"/>
                  </a:cubicBezTo>
                  <a:cubicBezTo>
                    <a:pt x="2302" y="968"/>
                    <a:pt x="2735" y="634"/>
                    <a:pt x="3202" y="400"/>
                  </a:cubicBezTo>
                  <a:cubicBezTo>
                    <a:pt x="3536" y="234"/>
                    <a:pt x="3870" y="134"/>
                    <a:pt x="4236" y="67"/>
                  </a:cubicBezTo>
                  <a:cubicBezTo>
                    <a:pt x="4370" y="67"/>
                    <a:pt x="4503" y="34"/>
                    <a:pt x="46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7" name="Google Shape;1588;g199c61c64ac_6_600"/>
            <p:cNvSpPr/>
            <p:nvPr/>
          </p:nvSpPr>
          <p:spPr>
            <a:xfrm>
              <a:off x="5395700" y="4561200"/>
              <a:ext cx="53375" cy="451200"/>
            </a:xfrm>
            <a:custGeom>
              <a:avLst/>
              <a:ahLst/>
              <a:rect l="l" t="t" r="r" b="b"/>
              <a:pathLst>
                <a:path w="2135" h="18048" extrusionOk="0">
                  <a:moveTo>
                    <a:pt x="2135" y="1"/>
                  </a:moveTo>
                  <a:lnTo>
                    <a:pt x="2135" y="1"/>
                  </a:lnTo>
                  <a:cubicBezTo>
                    <a:pt x="2102" y="68"/>
                    <a:pt x="2102" y="101"/>
                    <a:pt x="2068" y="168"/>
                  </a:cubicBezTo>
                  <a:lnTo>
                    <a:pt x="1935" y="668"/>
                  </a:lnTo>
                  <a:cubicBezTo>
                    <a:pt x="1868" y="901"/>
                    <a:pt x="1801" y="1168"/>
                    <a:pt x="1701" y="1502"/>
                  </a:cubicBezTo>
                  <a:cubicBezTo>
                    <a:pt x="1635" y="1802"/>
                    <a:pt x="1535" y="2169"/>
                    <a:pt x="1434" y="2569"/>
                  </a:cubicBezTo>
                  <a:cubicBezTo>
                    <a:pt x="1001" y="4671"/>
                    <a:pt x="667" y="6806"/>
                    <a:pt x="434" y="8941"/>
                  </a:cubicBezTo>
                  <a:cubicBezTo>
                    <a:pt x="167" y="11442"/>
                    <a:pt x="0" y="13711"/>
                    <a:pt x="0" y="15378"/>
                  </a:cubicBezTo>
                  <a:cubicBezTo>
                    <a:pt x="0" y="16212"/>
                    <a:pt x="0" y="16846"/>
                    <a:pt x="33" y="17313"/>
                  </a:cubicBezTo>
                  <a:cubicBezTo>
                    <a:pt x="33" y="17547"/>
                    <a:pt x="67" y="17713"/>
                    <a:pt x="67" y="17847"/>
                  </a:cubicBezTo>
                  <a:cubicBezTo>
                    <a:pt x="67" y="17914"/>
                    <a:pt x="100" y="17980"/>
                    <a:pt x="100" y="18047"/>
                  </a:cubicBezTo>
                  <a:cubicBezTo>
                    <a:pt x="134" y="17980"/>
                    <a:pt x="134" y="17914"/>
                    <a:pt x="100" y="17847"/>
                  </a:cubicBezTo>
                  <a:lnTo>
                    <a:pt x="100" y="17347"/>
                  </a:lnTo>
                  <a:cubicBezTo>
                    <a:pt x="100" y="16880"/>
                    <a:pt x="100" y="16212"/>
                    <a:pt x="134" y="15378"/>
                  </a:cubicBezTo>
                  <a:cubicBezTo>
                    <a:pt x="167" y="13744"/>
                    <a:pt x="334" y="11476"/>
                    <a:pt x="601" y="8974"/>
                  </a:cubicBezTo>
                  <a:cubicBezTo>
                    <a:pt x="867" y="6472"/>
                    <a:pt x="1234" y="4237"/>
                    <a:pt x="1568" y="2603"/>
                  </a:cubicBezTo>
                  <a:cubicBezTo>
                    <a:pt x="1635" y="2202"/>
                    <a:pt x="1735" y="1835"/>
                    <a:pt x="1801" y="1535"/>
                  </a:cubicBezTo>
                  <a:cubicBezTo>
                    <a:pt x="1868" y="1202"/>
                    <a:pt x="1935" y="935"/>
                    <a:pt x="2002" y="701"/>
                  </a:cubicBezTo>
                  <a:lnTo>
                    <a:pt x="2102" y="168"/>
                  </a:lnTo>
                  <a:cubicBezTo>
                    <a:pt x="2135" y="134"/>
                    <a:pt x="2135" y="68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8" name="Google Shape;1589;g199c61c64ac_6_600"/>
            <p:cNvSpPr/>
            <p:nvPr/>
          </p:nvSpPr>
          <p:spPr>
            <a:xfrm>
              <a:off x="5252250" y="4595400"/>
              <a:ext cx="146800" cy="306900"/>
            </a:xfrm>
            <a:custGeom>
              <a:avLst/>
              <a:ahLst/>
              <a:rect l="l" t="t" r="r" b="b"/>
              <a:pathLst>
                <a:path w="5872" h="1227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434"/>
                    <a:pt x="1035" y="868"/>
                    <a:pt x="1502" y="1368"/>
                  </a:cubicBezTo>
                  <a:cubicBezTo>
                    <a:pt x="2603" y="2602"/>
                    <a:pt x="3503" y="4003"/>
                    <a:pt x="4137" y="5538"/>
                  </a:cubicBezTo>
                  <a:cubicBezTo>
                    <a:pt x="4504" y="6372"/>
                    <a:pt x="4804" y="7239"/>
                    <a:pt x="5071" y="8106"/>
                  </a:cubicBezTo>
                  <a:cubicBezTo>
                    <a:pt x="5304" y="8907"/>
                    <a:pt x="5438" y="9641"/>
                    <a:pt x="5571" y="10274"/>
                  </a:cubicBezTo>
                  <a:cubicBezTo>
                    <a:pt x="5705" y="10875"/>
                    <a:pt x="5771" y="11409"/>
                    <a:pt x="5805" y="11742"/>
                  </a:cubicBezTo>
                  <a:cubicBezTo>
                    <a:pt x="5805" y="11942"/>
                    <a:pt x="5838" y="12109"/>
                    <a:pt x="5872" y="12276"/>
                  </a:cubicBezTo>
                  <a:cubicBezTo>
                    <a:pt x="5872" y="12109"/>
                    <a:pt x="5872" y="11909"/>
                    <a:pt x="5872" y="11742"/>
                  </a:cubicBezTo>
                  <a:cubicBezTo>
                    <a:pt x="5838" y="11375"/>
                    <a:pt x="5805" y="10875"/>
                    <a:pt x="5705" y="10241"/>
                  </a:cubicBezTo>
                  <a:cubicBezTo>
                    <a:pt x="5571" y="9507"/>
                    <a:pt x="5405" y="8773"/>
                    <a:pt x="5204" y="8040"/>
                  </a:cubicBezTo>
                  <a:cubicBezTo>
                    <a:pt x="4971" y="7172"/>
                    <a:pt x="4637" y="6305"/>
                    <a:pt x="4270" y="5471"/>
                  </a:cubicBezTo>
                  <a:cubicBezTo>
                    <a:pt x="3637" y="3903"/>
                    <a:pt x="2736" y="2502"/>
                    <a:pt x="1602" y="1301"/>
                  </a:cubicBezTo>
                  <a:cubicBezTo>
                    <a:pt x="1402" y="1068"/>
                    <a:pt x="1202" y="868"/>
                    <a:pt x="968" y="701"/>
                  </a:cubicBezTo>
                  <a:cubicBezTo>
                    <a:pt x="868" y="634"/>
                    <a:pt x="801" y="534"/>
                    <a:pt x="701" y="467"/>
                  </a:cubicBezTo>
                  <a:lnTo>
                    <a:pt x="468" y="301"/>
                  </a:lnTo>
                  <a:cubicBezTo>
                    <a:pt x="301" y="201"/>
                    <a:pt x="134" y="1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69" name="Google Shape;1590;g199c61c64ac_6_600"/>
            <p:cNvSpPr/>
            <p:nvPr/>
          </p:nvSpPr>
          <p:spPr>
            <a:xfrm>
              <a:off x="2059150" y="3917425"/>
              <a:ext cx="537900" cy="1046600"/>
            </a:xfrm>
            <a:custGeom>
              <a:avLst/>
              <a:ahLst/>
              <a:rect l="l" t="t" r="r" b="b"/>
              <a:pathLst>
                <a:path w="21516" h="41864" extrusionOk="0">
                  <a:moveTo>
                    <a:pt x="6205" y="0"/>
                  </a:moveTo>
                  <a:lnTo>
                    <a:pt x="6205" y="0"/>
                  </a:lnTo>
                  <a:cubicBezTo>
                    <a:pt x="6150" y="12"/>
                    <a:pt x="6095" y="26"/>
                    <a:pt x="6041" y="43"/>
                  </a:cubicBezTo>
                  <a:lnTo>
                    <a:pt x="6041" y="43"/>
                  </a:lnTo>
                  <a:cubicBezTo>
                    <a:pt x="6097" y="30"/>
                    <a:pt x="6159" y="23"/>
                    <a:pt x="6205" y="0"/>
                  </a:cubicBezTo>
                  <a:close/>
                  <a:moveTo>
                    <a:pt x="6041" y="43"/>
                  </a:moveTo>
                  <a:lnTo>
                    <a:pt x="6041" y="43"/>
                  </a:lnTo>
                  <a:cubicBezTo>
                    <a:pt x="6017" y="49"/>
                    <a:pt x="5994" y="56"/>
                    <a:pt x="5974" y="65"/>
                  </a:cubicBezTo>
                  <a:lnTo>
                    <a:pt x="5974" y="65"/>
                  </a:lnTo>
                  <a:cubicBezTo>
                    <a:pt x="5996" y="58"/>
                    <a:pt x="6019" y="50"/>
                    <a:pt x="6041" y="43"/>
                  </a:cubicBezTo>
                  <a:close/>
                  <a:moveTo>
                    <a:pt x="5974" y="65"/>
                  </a:moveTo>
                  <a:cubicBezTo>
                    <a:pt x="5971" y="66"/>
                    <a:pt x="5968" y="67"/>
                    <a:pt x="5965" y="68"/>
                  </a:cubicBezTo>
                  <a:lnTo>
                    <a:pt x="5965" y="68"/>
                  </a:lnTo>
                  <a:cubicBezTo>
                    <a:pt x="5967" y="68"/>
                    <a:pt x="5969" y="67"/>
                    <a:pt x="5971" y="67"/>
                  </a:cubicBezTo>
                  <a:cubicBezTo>
                    <a:pt x="5972" y="66"/>
                    <a:pt x="5973" y="66"/>
                    <a:pt x="5974" y="65"/>
                  </a:cubicBezTo>
                  <a:close/>
                  <a:moveTo>
                    <a:pt x="6371" y="33"/>
                  </a:moveTo>
                  <a:cubicBezTo>
                    <a:pt x="6305" y="33"/>
                    <a:pt x="6205" y="33"/>
                    <a:pt x="6138" y="67"/>
                  </a:cubicBezTo>
                  <a:cubicBezTo>
                    <a:pt x="6224" y="50"/>
                    <a:pt x="6310" y="41"/>
                    <a:pt x="6395" y="41"/>
                  </a:cubicBezTo>
                  <a:cubicBezTo>
                    <a:pt x="6639" y="41"/>
                    <a:pt x="6874" y="110"/>
                    <a:pt x="7072" y="234"/>
                  </a:cubicBezTo>
                  <a:cubicBezTo>
                    <a:pt x="7439" y="400"/>
                    <a:pt x="7739" y="667"/>
                    <a:pt x="7973" y="967"/>
                  </a:cubicBezTo>
                  <a:cubicBezTo>
                    <a:pt x="8273" y="1401"/>
                    <a:pt x="8540" y="1868"/>
                    <a:pt x="8706" y="2368"/>
                  </a:cubicBezTo>
                  <a:cubicBezTo>
                    <a:pt x="9140" y="3536"/>
                    <a:pt x="9340" y="5004"/>
                    <a:pt x="9540" y="6772"/>
                  </a:cubicBezTo>
                  <a:cubicBezTo>
                    <a:pt x="9774" y="8506"/>
                    <a:pt x="10007" y="10508"/>
                    <a:pt x="10074" y="12776"/>
                  </a:cubicBezTo>
                  <a:cubicBezTo>
                    <a:pt x="10107" y="12943"/>
                    <a:pt x="10207" y="13143"/>
                    <a:pt x="10341" y="13310"/>
                  </a:cubicBezTo>
                  <a:cubicBezTo>
                    <a:pt x="10474" y="13476"/>
                    <a:pt x="10674" y="13610"/>
                    <a:pt x="10875" y="13643"/>
                  </a:cubicBezTo>
                  <a:cubicBezTo>
                    <a:pt x="11108" y="13610"/>
                    <a:pt x="11308" y="13576"/>
                    <a:pt x="11475" y="13443"/>
                  </a:cubicBezTo>
                  <a:cubicBezTo>
                    <a:pt x="11675" y="13343"/>
                    <a:pt x="11842" y="13209"/>
                    <a:pt x="12009" y="13109"/>
                  </a:cubicBezTo>
                  <a:cubicBezTo>
                    <a:pt x="12342" y="12876"/>
                    <a:pt x="12709" y="12642"/>
                    <a:pt x="13076" y="12442"/>
                  </a:cubicBezTo>
                  <a:cubicBezTo>
                    <a:pt x="13345" y="12296"/>
                    <a:pt x="13649" y="12203"/>
                    <a:pt x="13950" y="12203"/>
                  </a:cubicBezTo>
                  <a:cubicBezTo>
                    <a:pt x="14060" y="12203"/>
                    <a:pt x="14170" y="12215"/>
                    <a:pt x="14277" y="12242"/>
                  </a:cubicBezTo>
                  <a:cubicBezTo>
                    <a:pt x="14677" y="12409"/>
                    <a:pt x="14978" y="12742"/>
                    <a:pt x="15111" y="13143"/>
                  </a:cubicBezTo>
                  <a:cubicBezTo>
                    <a:pt x="15244" y="13576"/>
                    <a:pt x="15278" y="14043"/>
                    <a:pt x="15178" y="14477"/>
                  </a:cubicBezTo>
                  <a:cubicBezTo>
                    <a:pt x="15011" y="15411"/>
                    <a:pt x="14577" y="16245"/>
                    <a:pt x="14177" y="17179"/>
                  </a:cubicBezTo>
                  <a:lnTo>
                    <a:pt x="12976" y="19948"/>
                  </a:lnTo>
                  <a:lnTo>
                    <a:pt x="12376" y="21415"/>
                  </a:lnTo>
                  <a:cubicBezTo>
                    <a:pt x="12242" y="21649"/>
                    <a:pt x="12142" y="21882"/>
                    <a:pt x="12042" y="22149"/>
                  </a:cubicBezTo>
                  <a:cubicBezTo>
                    <a:pt x="11909" y="22383"/>
                    <a:pt x="11875" y="22683"/>
                    <a:pt x="11942" y="22983"/>
                  </a:cubicBezTo>
                  <a:cubicBezTo>
                    <a:pt x="12000" y="23128"/>
                    <a:pt x="12134" y="23223"/>
                    <a:pt x="12300" y="23223"/>
                  </a:cubicBezTo>
                  <a:cubicBezTo>
                    <a:pt x="12325" y="23223"/>
                    <a:pt x="12350" y="23221"/>
                    <a:pt x="12376" y="23217"/>
                  </a:cubicBezTo>
                  <a:cubicBezTo>
                    <a:pt x="12509" y="23217"/>
                    <a:pt x="12643" y="23183"/>
                    <a:pt x="12776" y="23117"/>
                  </a:cubicBezTo>
                  <a:lnTo>
                    <a:pt x="13543" y="22783"/>
                  </a:lnTo>
                  <a:cubicBezTo>
                    <a:pt x="14044" y="22549"/>
                    <a:pt x="14544" y="22349"/>
                    <a:pt x="15078" y="22183"/>
                  </a:cubicBezTo>
                  <a:cubicBezTo>
                    <a:pt x="15611" y="21982"/>
                    <a:pt x="16178" y="21882"/>
                    <a:pt x="16712" y="21882"/>
                  </a:cubicBezTo>
                  <a:cubicBezTo>
                    <a:pt x="16741" y="21881"/>
                    <a:pt x="16769" y="21880"/>
                    <a:pt x="16798" y="21880"/>
                  </a:cubicBezTo>
                  <a:cubicBezTo>
                    <a:pt x="17332" y="21880"/>
                    <a:pt x="17825" y="22174"/>
                    <a:pt x="18046" y="22650"/>
                  </a:cubicBezTo>
                  <a:cubicBezTo>
                    <a:pt x="18247" y="23183"/>
                    <a:pt x="18280" y="23784"/>
                    <a:pt x="18113" y="24317"/>
                  </a:cubicBezTo>
                  <a:cubicBezTo>
                    <a:pt x="17980" y="24885"/>
                    <a:pt x="17813" y="25452"/>
                    <a:pt x="17579" y="25985"/>
                  </a:cubicBezTo>
                  <a:cubicBezTo>
                    <a:pt x="17079" y="27086"/>
                    <a:pt x="16479" y="28154"/>
                    <a:pt x="15811" y="29188"/>
                  </a:cubicBezTo>
                  <a:cubicBezTo>
                    <a:pt x="15645" y="29454"/>
                    <a:pt x="15478" y="29721"/>
                    <a:pt x="15344" y="30022"/>
                  </a:cubicBezTo>
                  <a:cubicBezTo>
                    <a:pt x="15278" y="30188"/>
                    <a:pt x="15278" y="30388"/>
                    <a:pt x="15344" y="30555"/>
                  </a:cubicBezTo>
                  <a:cubicBezTo>
                    <a:pt x="15378" y="30589"/>
                    <a:pt x="15378" y="30622"/>
                    <a:pt x="15411" y="30689"/>
                  </a:cubicBezTo>
                  <a:cubicBezTo>
                    <a:pt x="15445" y="30722"/>
                    <a:pt x="15478" y="30755"/>
                    <a:pt x="15545" y="30789"/>
                  </a:cubicBezTo>
                  <a:cubicBezTo>
                    <a:pt x="15595" y="30805"/>
                    <a:pt x="15645" y="30814"/>
                    <a:pt x="15695" y="30814"/>
                  </a:cubicBezTo>
                  <a:cubicBezTo>
                    <a:pt x="15745" y="30814"/>
                    <a:pt x="15795" y="30805"/>
                    <a:pt x="15845" y="30789"/>
                  </a:cubicBezTo>
                  <a:cubicBezTo>
                    <a:pt x="16445" y="30522"/>
                    <a:pt x="17012" y="30222"/>
                    <a:pt x="17546" y="29888"/>
                  </a:cubicBezTo>
                  <a:cubicBezTo>
                    <a:pt x="18080" y="29555"/>
                    <a:pt x="18647" y="29288"/>
                    <a:pt x="19247" y="29054"/>
                  </a:cubicBezTo>
                  <a:cubicBezTo>
                    <a:pt x="19547" y="28954"/>
                    <a:pt x="19848" y="28887"/>
                    <a:pt x="20148" y="28854"/>
                  </a:cubicBezTo>
                  <a:cubicBezTo>
                    <a:pt x="20179" y="28851"/>
                    <a:pt x="20210" y="28849"/>
                    <a:pt x="20241" y="28849"/>
                  </a:cubicBezTo>
                  <a:cubicBezTo>
                    <a:pt x="20509" y="28849"/>
                    <a:pt x="20769" y="28975"/>
                    <a:pt x="20948" y="29154"/>
                  </a:cubicBezTo>
                  <a:cubicBezTo>
                    <a:pt x="21149" y="29388"/>
                    <a:pt x="21282" y="29688"/>
                    <a:pt x="21249" y="29988"/>
                  </a:cubicBezTo>
                  <a:cubicBezTo>
                    <a:pt x="21282" y="30288"/>
                    <a:pt x="21249" y="30622"/>
                    <a:pt x="21182" y="30922"/>
                  </a:cubicBezTo>
                  <a:cubicBezTo>
                    <a:pt x="21015" y="31556"/>
                    <a:pt x="20782" y="32190"/>
                    <a:pt x="20515" y="32757"/>
                  </a:cubicBezTo>
                  <a:cubicBezTo>
                    <a:pt x="19914" y="33958"/>
                    <a:pt x="19147" y="35092"/>
                    <a:pt x="18280" y="36093"/>
                  </a:cubicBezTo>
                  <a:cubicBezTo>
                    <a:pt x="17413" y="37160"/>
                    <a:pt x="16479" y="38127"/>
                    <a:pt x="15478" y="39061"/>
                  </a:cubicBezTo>
                  <a:cubicBezTo>
                    <a:pt x="14978" y="39528"/>
                    <a:pt x="14444" y="39962"/>
                    <a:pt x="13877" y="40362"/>
                  </a:cubicBezTo>
                  <a:lnTo>
                    <a:pt x="12264" y="41646"/>
                  </a:lnTo>
                  <a:lnTo>
                    <a:pt x="12264" y="41646"/>
                  </a:lnTo>
                  <a:lnTo>
                    <a:pt x="10374" y="40896"/>
                  </a:lnTo>
                  <a:cubicBezTo>
                    <a:pt x="9707" y="40662"/>
                    <a:pt x="9073" y="40396"/>
                    <a:pt x="8440" y="40129"/>
                  </a:cubicBezTo>
                  <a:cubicBezTo>
                    <a:pt x="7205" y="39528"/>
                    <a:pt x="6038" y="38861"/>
                    <a:pt x="4904" y="38094"/>
                  </a:cubicBezTo>
                  <a:cubicBezTo>
                    <a:pt x="3770" y="37360"/>
                    <a:pt x="2735" y="36526"/>
                    <a:pt x="1835" y="35559"/>
                  </a:cubicBezTo>
                  <a:cubicBezTo>
                    <a:pt x="1368" y="35058"/>
                    <a:pt x="968" y="34558"/>
                    <a:pt x="667" y="33991"/>
                  </a:cubicBezTo>
                  <a:cubicBezTo>
                    <a:pt x="501" y="33691"/>
                    <a:pt x="367" y="33391"/>
                    <a:pt x="300" y="33090"/>
                  </a:cubicBezTo>
                  <a:cubicBezTo>
                    <a:pt x="200" y="32790"/>
                    <a:pt x="234" y="32490"/>
                    <a:pt x="334" y="32223"/>
                  </a:cubicBezTo>
                  <a:cubicBezTo>
                    <a:pt x="501" y="31956"/>
                    <a:pt x="734" y="31756"/>
                    <a:pt x="1034" y="31689"/>
                  </a:cubicBezTo>
                  <a:cubicBezTo>
                    <a:pt x="1254" y="31641"/>
                    <a:pt x="1492" y="31610"/>
                    <a:pt x="1721" y="31610"/>
                  </a:cubicBezTo>
                  <a:cubicBezTo>
                    <a:pt x="1805" y="31610"/>
                    <a:pt x="1888" y="31614"/>
                    <a:pt x="1968" y="31623"/>
                  </a:cubicBezTo>
                  <a:cubicBezTo>
                    <a:pt x="2602" y="31656"/>
                    <a:pt x="3236" y="31756"/>
                    <a:pt x="3836" y="31923"/>
                  </a:cubicBezTo>
                  <a:cubicBezTo>
                    <a:pt x="4437" y="32090"/>
                    <a:pt x="5070" y="32223"/>
                    <a:pt x="5738" y="32290"/>
                  </a:cubicBezTo>
                  <a:cubicBezTo>
                    <a:pt x="5764" y="32299"/>
                    <a:pt x="5791" y="32303"/>
                    <a:pt x="5817" y="32303"/>
                  </a:cubicBezTo>
                  <a:cubicBezTo>
                    <a:pt x="5889" y="32303"/>
                    <a:pt x="5956" y="32272"/>
                    <a:pt x="6004" y="32223"/>
                  </a:cubicBezTo>
                  <a:cubicBezTo>
                    <a:pt x="6038" y="32156"/>
                    <a:pt x="6071" y="32123"/>
                    <a:pt x="6105" y="32090"/>
                  </a:cubicBezTo>
                  <a:cubicBezTo>
                    <a:pt x="6105" y="32023"/>
                    <a:pt x="6138" y="31990"/>
                    <a:pt x="6138" y="31956"/>
                  </a:cubicBezTo>
                  <a:cubicBezTo>
                    <a:pt x="6138" y="31756"/>
                    <a:pt x="6105" y="31556"/>
                    <a:pt x="5971" y="31423"/>
                  </a:cubicBezTo>
                  <a:cubicBezTo>
                    <a:pt x="5771" y="31189"/>
                    <a:pt x="5537" y="30956"/>
                    <a:pt x="5271" y="30789"/>
                  </a:cubicBezTo>
                  <a:cubicBezTo>
                    <a:pt x="4370" y="29988"/>
                    <a:pt x="3503" y="29121"/>
                    <a:pt x="2702" y="28220"/>
                  </a:cubicBezTo>
                  <a:cubicBezTo>
                    <a:pt x="2302" y="27753"/>
                    <a:pt x="1968" y="27286"/>
                    <a:pt x="1668" y="26753"/>
                  </a:cubicBezTo>
                  <a:cubicBezTo>
                    <a:pt x="1368" y="26286"/>
                    <a:pt x="1234" y="25718"/>
                    <a:pt x="1268" y="25151"/>
                  </a:cubicBezTo>
                  <a:cubicBezTo>
                    <a:pt x="1368" y="24584"/>
                    <a:pt x="1768" y="24151"/>
                    <a:pt x="2335" y="24051"/>
                  </a:cubicBezTo>
                  <a:cubicBezTo>
                    <a:pt x="2869" y="23884"/>
                    <a:pt x="3436" y="23817"/>
                    <a:pt x="4003" y="23817"/>
                  </a:cubicBezTo>
                  <a:cubicBezTo>
                    <a:pt x="4537" y="23850"/>
                    <a:pt x="5104" y="23884"/>
                    <a:pt x="5671" y="23951"/>
                  </a:cubicBezTo>
                  <a:lnTo>
                    <a:pt x="6505" y="24051"/>
                  </a:lnTo>
                  <a:cubicBezTo>
                    <a:pt x="6572" y="24067"/>
                    <a:pt x="6647" y="24076"/>
                    <a:pt x="6722" y="24076"/>
                  </a:cubicBezTo>
                  <a:cubicBezTo>
                    <a:pt x="6797" y="24076"/>
                    <a:pt x="6872" y="24067"/>
                    <a:pt x="6938" y="24051"/>
                  </a:cubicBezTo>
                  <a:cubicBezTo>
                    <a:pt x="7105" y="24017"/>
                    <a:pt x="7239" y="23884"/>
                    <a:pt x="7239" y="23717"/>
                  </a:cubicBezTo>
                  <a:cubicBezTo>
                    <a:pt x="7272" y="23417"/>
                    <a:pt x="7139" y="23117"/>
                    <a:pt x="6905" y="22916"/>
                  </a:cubicBezTo>
                  <a:lnTo>
                    <a:pt x="6405" y="22316"/>
                  </a:lnTo>
                  <a:lnTo>
                    <a:pt x="5404" y="21115"/>
                  </a:lnTo>
                  <a:lnTo>
                    <a:pt x="3436" y="18780"/>
                  </a:lnTo>
                  <a:cubicBezTo>
                    <a:pt x="2802" y="18013"/>
                    <a:pt x="2135" y="17312"/>
                    <a:pt x="1701" y="16478"/>
                  </a:cubicBezTo>
                  <a:cubicBezTo>
                    <a:pt x="1501" y="16078"/>
                    <a:pt x="1368" y="15645"/>
                    <a:pt x="1401" y="15211"/>
                  </a:cubicBezTo>
                  <a:cubicBezTo>
                    <a:pt x="1401" y="14777"/>
                    <a:pt x="1601" y="14377"/>
                    <a:pt x="1935" y="14077"/>
                  </a:cubicBezTo>
                  <a:cubicBezTo>
                    <a:pt x="2170" y="13948"/>
                    <a:pt x="2433" y="13889"/>
                    <a:pt x="2705" y="13889"/>
                  </a:cubicBezTo>
                  <a:cubicBezTo>
                    <a:pt x="2858" y="13889"/>
                    <a:pt x="3013" y="13907"/>
                    <a:pt x="3169" y="13943"/>
                  </a:cubicBezTo>
                  <a:cubicBezTo>
                    <a:pt x="3569" y="14010"/>
                    <a:pt x="3970" y="14110"/>
                    <a:pt x="4370" y="14244"/>
                  </a:cubicBezTo>
                  <a:cubicBezTo>
                    <a:pt x="4570" y="14310"/>
                    <a:pt x="4770" y="14377"/>
                    <a:pt x="4970" y="14444"/>
                  </a:cubicBezTo>
                  <a:cubicBezTo>
                    <a:pt x="5070" y="14460"/>
                    <a:pt x="5179" y="14469"/>
                    <a:pt x="5287" y="14469"/>
                  </a:cubicBezTo>
                  <a:cubicBezTo>
                    <a:pt x="5396" y="14469"/>
                    <a:pt x="5504" y="14460"/>
                    <a:pt x="5604" y="14444"/>
                  </a:cubicBezTo>
                  <a:cubicBezTo>
                    <a:pt x="5804" y="14344"/>
                    <a:pt x="5971" y="14177"/>
                    <a:pt x="6038" y="13977"/>
                  </a:cubicBezTo>
                  <a:cubicBezTo>
                    <a:pt x="6105" y="13777"/>
                    <a:pt x="6138" y="13576"/>
                    <a:pt x="6138" y="13376"/>
                  </a:cubicBezTo>
                  <a:cubicBezTo>
                    <a:pt x="5638" y="11408"/>
                    <a:pt x="5237" y="9407"/>
                    <a:pt x="4937" y="7405"/>
                  </a:cubicBezTo>
                  <a:cubicBezTo>
                    <a:pt x="4637" y="5938"/>
                    <a:pt x="4470" y="4470"/>
                    <a:pt x="4470" y="2969"/>
                  </a:cubicBezTo>
                  <a:cubicBezTo>
                    <a:pt x="4503" y="2435"/>
                    <a:pt x="4603" y="1901"/>
                    <a:pt x="4770" y="1401"/>
                  </a:cubicBezTo>
                  <a:cubicBezTo>
                    <a:pt x="4904" y="1034"/>
                    <a:pt x="5104" y="701"/>
                    <a:pt x="5371" y="434"/>
                  </a:cubicBezTo>
                  <a:cubicBezTo>
                    <a:pt x="5542" y="263"/>
                    <a:pt x="5749" y="145"/>
                    <a:pt x="5965" y="68"/>
                  </a:cubicBezTo>
                  <a:lnTo>
                    <a:pt x="5965" y="68"/>
                  </a:lnTo>
                  <a:cubicBezTo>
                    <a:pt x="5734" y="135"/>
                    <a:pt x="5536" y="235"/>
                    <a:pt x="5337" y="400"/>
                  </a:cubicBezTo>
                  <a:cubicBezTo>
                    <a:pt x="5070" y="701"/>
                    <a:pt x="4837" y="1034"/>
                    <a:pt x="4737" y="1401"/>
                  </a:cubicBezTo>
                  <a:cubicBezTo>
                    <a:pt x="4537" y="1901"/>
                    <a:pt x="4437" y="2435"/>
                    <a:pt x="4403" y="2969"/>
                  </a:cubicBezTo>
                  <a:cubicBezTo>
                    <a:pt x="4403" y="4470"/>
                    <a:pt x="4537" y="5971"/>
                    <a:pt x="4837" y="7439"/>
                  </a:cubicBezTo>
                  <a:cubicBezTo>
                    <a:pt x="5137" y="9407"/>
                    <a:pt x="5537" y="11408"/>
                    <a:pt x="6038" y="13343"/>
                  </a:cubicBezTo>
                  <a:cubicBezTo>
                    <a:pt x="6038" y="13710"/>
                    <a:pt x="5938" y="14143"/>
                    <a:pt x="5571" y="14277"/>
                  </a:cubicBezTo>
                  <a:cubicBezTo>
                    <a:pt x="5487" y="14294"/>
                    <a:pt x="5396" y="14302"/>
                    <a:pt x="5304" y="14302"/>
                  </a:cubicBezTo>
                  <a:cubicBezTo>
                    <a:pt x="5212" y="14302"/>
                    <a:pt x="5120" y="14294"/>
                    <a:pt x="5037" y="14277"/>
                  </a:cubicBezTo>
                  <a:cubicBezTo>
                    <a:pt x="4837" y="14244"/>
                    <a:pt x="4637" y="14177"/>
                    <a:pt x="4437" y="14110"/>
                  </a:cubicBezTo>
                  <a:cubicBezTo>
                    <a:pt x="4036" y="13977"/>
                    <a:pt x="3603" y="13843"/>
                    <a:pt x="3202" y="13777"/>
                  </a:cubicBezTo>
                  <a:cubicBezTo>
                    <a:pt x="3037" y="13729"/>
                    <a:pt x="2872" y="13707"/>
                    <a:pt x="2709" y="13707"/>
                  </a:cubicBezTo>
                  <a:cubicBezTo>
                    <a:pt x="2413" y="13707"/>
                    <a:pt x="2127" y="13781"/>
                    <a:pt x="1868" y="13910"/>
                  </a:cubicBezTo>
                  <a:cubicBezTo>
                    <a:pt x="1501" y="14210"/>
                    <a:pt x="1268" y="14677"/>
                    <a:pt x="1234" y="15144"/>
                  </a:cubicBezTo>
                  <a:cubicBezTo>
                    <a:pt x="1234" y="15611"/>
                    <a:pt x="1368" y="16112"/>
                    <a:pt x="1568" y="16512"/>
                  </a:cubicBezTo>
                  <a:cubicBezTo>
                    <a:pt x="2002" y="17379"/>
                    <a:pt x="2702" y="18080"/>
                    <a:pt x="3336" y="18847"/>
                  </a:cubicBezTo>
                  <a:lnTo>
                    <a:pt x="5271" y="21182"/>
                  </a:lnTo>
                  <a:lnTo>
                    <a:pt x="6271" y="22383"/>
                  </a:lnTo>
                  <a:cubicBezTo>
                    <a:pt x="6471" y="22583"/>
                    <a:pt x="6638" y="22783"/>
                    <a:pt x="6805" y="22983"/>
                  </a:cubicBezTo>
                  <a:cubicBezTo>
                    <a:pt x="6872" y="23083"/>
                    <a:pt x="6972" y="23183"/>
                    <a:pt x="7005" y="23317"/>
                  </a:cubicBezTo>
                  <a:cubicBezTo>
                    <a:pt x="7072" y="23417"/>
                    <a:pt x="7105" y="23517"/>
                    <a:pt x="7105" y="23650"/>
                  </a:cubicBezTo>
                  <a:cubicBezTo>
                    <a:pt x="7080" y="23800"/>
                    <a:pt x="6905" y="23875"/>
                    <a:pt x="6721" y="23875"/>
                  </a:cubicBezTo>
                  <a:cubicBezTo>
                    <a:pt x="6659" y="23875"/>
                    <a:pt x="6597" y="23867"/>
                    <a:pt x="6538" y="23850"/>
                  </a:cubicBezTo>
                  <a:lnTo>
                    <a:pt x="5704" y="23750"/>
                  </a:lnTo>
                  <a:cubicBezTo>
                    <a:pt x="5137" y="23684"/>
                    <a:pt x="4603" y="23650"/>
                    <a:pt x="4036" y="23617"/>
                  </a:cubicBezTo>
                  <a:cubicBezTo>
                    <a:pt x="3469" y="23617"/>
                    <a:pt x="2869" y="23684"/>
                    <a:pt x="2302" y="23817"/>
                  </a:cubicBezTo>
                  <a:cubicBezTo>
                    <a:pt x="2035" y="23917"/>
                    <a:pt x="1768" y="24084"/>
                    <a:pt x="1535" y="24284"/>
                  </a:cubicBezTo>
                  <a:cubicBezTo>
                    <a:pt x="1301" y="24484"/>
                    <a:pt x="1168" y="24784"/>
                    <a:pt x="1134" y="25118"/>
                  </a:cubicBezTo>
                  <a:cubicBezTo>
                    <a:pt x="1068" y="25718"/>
                    <a:pt x="1234" y="26319"/>
                    <a:pt x="1535" y="26853"/>
                  </a:cubicBezTo>
                  <a:cubicBezTo>
                    <a:pt x="1835" y="27386"/>
                    <a:pt x="2168" y="27887"/>
                    <a:pt x="2569" y="28320"/>
                  </a:cubicBezTo>
                  <a:cubicBezTo>
                    <a:pt x="3369" y="29254"/>
                    <a:pt x="4237" y="30122"/>
                    <a:pt x="5171" y="30922"/>
                  </a:cubicBezTo>
                  <a:cubicBezTo>
                    <a:pt x="5437" y="31122"/>
                    <a:pt x="5638" y="31322"/>
                    <a:pt x="5838" y="31556"/>
                  </a:cubicBezTo>
                  <a:cubicBezTo>
                    <a:pt x="5938" y="31656"/>
                    <a:pt x="5971" y="31756"/>
                    <a:pt x="5938" y="31890"/>
                  </a:cubicBezTo>
                  <a:cubicBezTo>
                    <a:pt x="5938" y="31923"/>
                    <a:pt x="5938" y="31956"/>
                    <a:pt x="5938" y="31990"/>
                  </a:cubicBezTo>
                  <a:cubicBezTo>
                    <a:pt x="5904" y="32023"/>
                    <a:pt x="5904" y="32056"/>
                    <a:pt x="5904" y="32056"/>
                  </a:cubicBezTo>
                  <a:cubicBezTo>
                    <a:pt x="5838" y="32090"/>
                    <a:pt x="5804" y="32090"/>
                    <a:pt x="5738" y="32090"/>
                  </a:cubicBezTo>
                  <a:cubicBezTo>
                    <a:pt x="5137" y="32023"/>
                    <a:pt x="4503" y="31890"/>
                    <a:pt x="3903" y="31723"/>
                  </a:cubicBezTo>
                  <a:cubicBezTo>
                    <a:pt x="3303" y="31556"/>
                    <a:pt x="2635" y="31456"/>
                    <a:pt x="2002" y="31389"/>
                  </a:cubicBezTo>
                  <a:cubicBezTo>
                    <a:pt x="1668" y="31389"/>
                    <a:pt x="1334" y="31423"/>
                    <a:pt x="1001" y="31489"/>
                  </a:cubicBezTo>
                  <a:cubicBezTo>
                    <a:pt x="667" y="31556"/>
                    <a:pt x="367" y="31789"/>
                    <a:pt x="167" y="32123"/>
                  </a:cubicBezTo>
                  <a:cubicBezTo>
                    <a:pt x="34" y="32423"/>
                    <a:pt x="0" y="32790"/>
                    <a:pt x="100" y="33124"/>
                  </a:cubicBezTo>
                  <a:cubicBezTo>
                    <a:pt x="200" y="33457"/>
                    <a:pt x="334" y="33791"/>
                    <a:pt x="501" y="34058"/>
                  </a:cubicBezTo>
                  <a:cubicBezTo>
                    <a:pt x="834" y="34658"/>
                    <a:pt x="1234" y="35192"/>
                    <a:pt x="1701" y="35692"/>
                  </a:cubicBezTo>
                  <a:cubicBezTo>
                    <a:pt x="2602" y="36660"/>
                    <a:pt x="3669" y="37527"/>
                    <a:pt x="4804" y="38261"/>
                  </a:cubicBezTo>
                  <a:cubicBezTo>
                    <a:pt x="5938" y="39028"/>
                    <a:pt x="7139" y="39728"/>
                    <a:pt x="8373" y="40296"/>
                  </a:cubicBezTo>
                  <a:cubicBezTo>
                    <a:pt x="9007" y="40596"/>
                    <a:pt x="9640" y="40863"/>
                    <a:pt x="10308" y="41096"/>
                  </a:cubicBezTo>
                  <a:lnTo>
                    <a:pt x="12242" y="41863"/>
                  </a:lnTo>
                  <a:lnTo>
                    <a:pt x="12309" y="41863"/>
                  </a:lnTo>
                  <a:lnTo>
                    <a:pt x="12376" y="41830"/>
                  </a:lnTo>
                  <a:lnTo>
                    <a:pt x="14044" y="40562"/>
                  </a:lnTo>
                  <a:cubicBezTo>
                    <a:pt x="14577" y="40162"/>
                    <a:pt x="15144" y="39728"/>
                    <a:pt x="15645" y="39261"/>
                  </a:cubicBezTo>
                  <a:cubicBezTo>
                    <a:pt x="16679" y="38361"/>
                    <a:pt x="17613" y="37360"/>
                    <a:pt x="18480" y="36293"/>
                  </a:cubicBezTo>
                  <a:cubicBezTo>
                    <a:pt x="19381" y="35259"/>
                    <a:pt x="20115" y="34124"/>
                    <a:pt x="20715" y="32924"/>
                  </a:cubicBezTo>
                  <a:cubicBezTo>
                    <a:pt x="21015" y="32323"/>
                    <a:pt x="21249" y="31689"/>
                    <a:pt x="21415" y="31056"/>
                  </a:cubicBezTo>
                  <a:cubicBezTo>
                    <a:pt x="21482" y="30722"/>
                    <a:pt x="21516" y="30388"/>
                    <a:pt x="21516" y="30055"/>
                  </a:cubicBezTo>
                  <a:cubicBezTo>
                    <a:pt x="21516" y="29688"/>
                    <a:pt x="21382" y="29354"/>
                    <a:pt x="21149" y="29088"/>
                  </a:cubicBezTo>
                  <a:cubicBezTo>
                    <a:pt x="20909" y="28848"/>
                    <a:pt x="20615" y="28716"/>
                    <a:pt x="20291" y="28716"/>
                  </a:cubicBezTo>
                  <a:cubicBezTo>
                    <a:pt x="20255" y="28716"/>
                    <a:pt x="20218" y="28717"/>
                    <a:pt x="20181" y="28721"/>
                  </a:cubicBezTo>
                  <a:cubicBezTo>
                    <a:pt x="19848" y="28721"/>
                    <a:pt x="19514" y="28787"/>
                    <a:pt x="19214" y="28921"/>
                  </a:cubicBezTo>
                  <a:cubicBezTo>
                    <a:pt x="18613" y="29154"/>
                    <a:pt x="18013" y="29421"/>
                    <a:pt x="17479" y="29755"/>
                  </a:cubicBezTo>
                  <a:cubicBezTo>
                    <a:pt x="16946" y="30088"/>
                    <a:pt x="16379" y="30388"/>
                    <a:pt x="15811" y="30622"/>
                  </a:cubicBezTo>
                  <a:cubicBezTo>
                    <a:pt x="15795" y="30639"/>
                    <a:pt x="15770" y="30647"/>
                    <a:pt x="15745" y="30647"/>
                  </a:cubicBezTo>
                  <a:cubicBezTo>
                    <a:pt x="15720" y="30647"/>
                    <a:pt x="15695" y="30639"/>
                    <a:pt x="15678" y="30622"/>
                  </a:cubicBezTo>
                  <a:cubicBezTo>
                    <a:pt x="15678" y="30629"/>
                    <a:pt x="15675" y="30631"/>
                    <a:pt x="15671" y="30631"/>
                  </a:cubicBezTo>
                  <a:cubicBezTo>
                    <a:pt x="15654" y="30631"/>
                    <a:pt x="15611" y="30589"/>
                    <a:pt x="15611" y="30589"/>
                  </a:cubicBezTo>
                  <a:cubicBezTo>
                    <a:pt x="15578" y="30555"/>
                    <a:pt x="15578" y="30522"/>
                    <a:pt x="15578" y="30489"/>
                  </a:cubicBezTo>
                  <a:cubicBezTo>
                    <a:pt x="15511" y="30388"/>
                    <a:pt x="15511" y="30255"/>
                    <a:pt x="15578" y="30122"/>
                  </a:cubicBezTo>
                  <a:cubicBezTo>
                    <a:pt x="15678" y="29855"/>
                    <a:pt x="15845" y="29588"/>
                    <a:pt x="16012" y="29354"/>
                  </a:cubicBezTo>
                  <a:cubicBezTo>
                    <a:pt x="16679" y="28320"/>
                    <a:pt x="17279" y="27220"/>
                    <a:pt x="17780" y="26119"/>
                  </a:cubicBezTo>
                  <a:cubicBezTo>
                    <a:pt x="18013" y="25552"/>
                    <a:pt x="18213" y="24985"/>
                    <a:pt x="18347" y="24384"/>
                  </a:cubicBezTo>
                  <a:cubicBezTo>
                    <a:pt x="18513" y="23817"/>
                    <a:pt x="18480" y="23183"/>
                    <a:pt x="18247" y="22616"/>
                  </a:cubicBezTo>
                  <a:cubicBezTo>
                    <a:pt x="18113" y="22316"/>
                    <a:pt x="17913" y="22082"/>
                    <a:pt x="17613" y="21949"/>
                  </a:cubicBezTo>
                  <a:cubicBezTo>
                    <a:pt x="17346" y="21816"/>
                    <a:pt x="17046" y="21749"/>
                    <a:pt x="16745" y="21749"/>
                  </a:cubicBezTo>
                  <a:cubicBezTo>
                    <a:pt x="16178" y="21749"/>
                    <a:pt x="15611" y="21849"/>
                    <a:pt x="15044" y="22016"/>
                  </a:cubicBezTo>
                  <a:cubicBezTo>
                    <a:pt x="14511" y="22216"/>
                    <a:pt x="14010" y="22416"/>
                    <a:pt x="13476" y="22650"/>
                  </a:cubicBezTo>
                  <a:lnTo>
                    <a:pt x="12743" y="22983"/>
                  </a:lnTo>
                  <a:cubicBezTo>
                    <a:pt x="12626" y="23033"/>
                    <a:pt x="12492" y="23075"/>
                    <a:pt x="12380" y="23075"/>
                  </a:cubicBezTo>
                  <a:cubicBezTo>
                    <a:pt x="12267" y="23075"/>
                    <a:pt x="12176" y="23033"/>
                    <a:pt x="12142" y="22916"/>
                  </a:cubicBezTo>
                  <a:cubicBezTo>
                    <a:pt x="12075" y="22816"/>
                    <a:pt x="12075" y="22683"/>
                    <a:pt x="12109" y="22583"/>
                  </a:cubicBezTo>
                  <a:cubicBezTo>
                    <a:pt x="12142" y="22449"/>
                    <a:pt x="12176" y="22349"/>
                    <a:pt x="12242" y="22216"/>
                  </a:cubicBezTo>
                  <a:cubicBezTo>
                    <a:pt x="12342" y="21982"/>
                    <a:pt x="12442" y="21749"/>
                    <a:pt x="12542" y="21482"/>
                  </a:cubicBezTo>
                  <a:lnTo>
                    <a:pt x="13176" y="20048"/>
                  </a:lnTo>
                  <a:cubicBezTo>
                    <a:pt x="13577" y="19080"/>
                    <a:pt x="14010" y="18146"/>
                    <a:pt x="14377" y="17246"/>
                  </a:cubicBezTo>
                  <a:cubicBezTo>
                    <a:pt x="14744" y="16345"/>
                    <a:pt x="15211" y="15478"/>
                    <a:pt x="15378" y="14510"/>
                  </a:cubicBezTo>
                  <a:cubicBezTo>
                    <a:pt x="15445" y="14043"/>
                    <a:pt x="15445" y="13576"/>
                    <a:pt x="15278" y="13109"/>
                  </a:cubicBezTo>
                  <a:cubicBezTo>
                    <a:pt x="15111" y="12642"/>
                    <a:pt x="14777" y="12309"/>
                    <a:pt x="14344" y="12109"/>
                  </a:cubicBezTo>
                  <a:cubicBezTo>
                    <a:pt x="14222" y="12083"/>
                    <a:pt x="14100" y="12070"/>
                    <a:pt x="13979" y="12070"/>
                  </a:cubicBezTo>
                  <a:cubicBezTo>
                    <a:pt x="13637" y="12070"/>
                    <a:pt x="13305" y="12170"/>
                    <a:pt x="13009" y="12342"/>
                  </a:cubicBezTo>
                  <a:cubicBezTo>
                    <a:pt x="12643" y="12542"/>
                    <a:pt x="12276" y="12742"/>
                    <a:pt x="11942" y="13009"/>
                  </a:cubicBezTo>
                  <a:cubicBezTo>
                    <a:pt x="11775" y="13109"/>
                    <a:pt x="11575" y="13243"/>
                    <a:pt x="11408" y="13343"/>
                  </a:cubicBezTo>
                  <a:cubicBezTo>
                    <a:pt x="11242" y="13443"/>
                    <a:pt x="11075" y="13510"/>
                    <a:pt x="10875" y="13510"/>
                  </a:cubicBezTo>
                  <a:cubicBezTo>
                    <a:pt x="10508" y="13476"/>
                    <a:pt x="10274" y="13076"/>
                    <a:pt x="10174" y="12742"/>
                  </a:cubicBezTo>
                  <a:cubicBezTo>
                    <a:pt x="10107" y="10741"/>
                    <a:pt x="9941" y="8740"/>
                    <a:pt x="9640" y="6738"/>
                  </a:cubicBezTo>
                  <a:cubicBezTo>
                    <a:pt x="9407" y="5004"/>
                    <a:pt x="9207" y="3503"/>
                    <a:pt x="8740" y="2335"/>
                  </a:cubicBezTo>
                  <a:cubicBezTo>
                    <a:pt x="8573" y="1835"/>
                    <a:pt x="8306" y="1368"/>
                    <a:pt x="7973" y="934"/>
                  </a:cubicBezTo>
                  <a:cubicBezTo>
                    <a:pt x="7739" y="600"/>
                    <a:pt x="7439" y="367"/>
                    <a:pt x="7072" y="167"/>
                  </a:cubicBezTo>
                  <a:cubicBezTo>
                    <a:pt x="6872" y="67"/>
                    <a:pt x="6605" y="33"/>
                    <a:pt x="637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0" name="Google Shape;1591;g199c61c64ac_6_600"/>
            <p:cNvSpPr/>
            <p:nvPr/>
          </p:nvSpPr>
          <p:spPr>
            <a:xfrm>
              <a:off x="2230100" y="4038325"/>
              <a:ext cx="146800" cy="997425"/>
            </a:xfrm>
            <a:custGeom>
              <a:avLst/>
              <a:ahLst/>
              <a:rect l="l" t="t" r="r" b="b"/>
              <a:pathLst>
                <a:path w="5872" h="39897" extrusionOk="0">
                  <a:moveTo>
                    <a:pt x="0" y="1"/>
                  </a:moveTo>
                  <a:lnTo>
                    <a:pt x="0" y="34"/>
                  </a:lnTo>
                  <a:lnTo>
                    <a:pt x="34" y="334"/>
                  </a:lnTo>
                  <a:cubicBezTo>
                    <a:pt x="34" y="201"/>
                    <a:pt x="0" y="101"/>
                    <a:pt x="0" y="1"/>
                  </a:cubicBezTo>
                  <a:close/>
                  <a:moveTo>
                    <a:pt x="34" y="334"/>
                  </a:moveTo>
                  <a:lnTo>
                    <a:pt x="34" y="334"/>
                  </a:lnTo>
                  <a:cubicBezTo>
                    <a:pt x="67" y="635"/>
                    <a:pt x="134" y="1068"/>
                    <a:pt x="201" y="1602"/>
                  </a:cubicBezTo>
                  <a:cubicBezTo>
                    <a:pt x="367" y="2669"/>
                    <a:pt x="601" y="4237"/>
                    <a:pt x="901" y="6139"/>
                  </a:cubicBezTo>
                  <a:cubicBezTo>
                    <a:pt x="1468" y="10008"/>
                    <a:pt x="2202" y="15312"/>
                    <a:pt x="3036" y="21183"/>
                  </a:cubicBezTo>
                  <a:cubicBezTo>
                    <a:pt x="3870" y="27087"/>
                    <a:pt x="5204" y="36027"/>
                    <a:pt x="5805" y="39896"/>
                  </a:cubicBezTo>
                  <a:lnTo>
                    <a:pt x="5871" y="39863"/>
                  </a:lnTo>
                  <a:cubicBezTo>
                    <a:pt x="5304" y="36027"/>
                    <a:pt x="3970" y="27054"/>
                    <a:pt x="3136" y="21183"/>
                  </a:cubicBezTo>
                  <a:cubicBezTo>
                    <a:pt x="2302" y="15312"/>
                    <a:pt x="1535" y="9975"/>
                    <a:pt x="968" y="6139"/>
                  </a:cubicBezTo>
                  <a:cubicBezTo>
                    <a:pt x="668" y="4204"/>
                    <a:pt x="434" y="2669"/>
                    <a:pt x="234" y="1569"/>
                  </a:cubicBezTo>
                  <a:cubicBezTo>
                    <a:pt x="167" y="1035"/>
                    <a:pt x="100" y="635"/>
                    <a:pt x="34" y="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1" name="Google Shape;1592;g199c61c64ac_6_600"/>
            <p:cNvSpPr/>
            <p:nvPr/>
          </p:nvSpPr>
          <p:spPr>
            <a:xfrm>
              <a:off x="2163375" y="4309350"/>
              <a:ext cx="121775" cy="105100"/>
            </a:xfrm>
            <a:custGeom>
              <a:avLst/>
              <a:ahLst/>
              <a:rect l="l" t="t" r="r" b="b"/>
              <a:pathLst>
                <a:path w="4871" h="4204" extrusionOk="0">
                  <a:moveTo>
                    <a:pt x="1" y="1"/>
                  </a:moveTo>
                  <a:cubicBezTo>
                    <a:pt x="34" y="68"/>
                    <a:pt x="101" y="134"/>
                    <a:pt x="168" y="201"/>
                  </a:cubicBezTo>
                  <a:lnTo>
                    <a:pt x="701" y="635"/>
                  </a:lnTo>
                  <a:lnTo>
                    <a:pt x="2403" y="2136"/>
                  </a:lnTo>
                  <a:cubicBezTo>
                    <a:pt x="3070" y="2736"/>
                    <a:pt x="3670" y="3270"/>
                    <a:pt x="4104" y="3670"/>
                  </a:cubicBezTo>
                  <a:cubicBezTo>
                    <a:pt x="4337" y="3837"/>
                    <a:pt x="4537" y="3970"/>
                    <a:pt x="4671" y="4070"/>
                  </a:cubicBezTo>
                  <a:cubicBezTo>
                    <a:pt x="4738" y="4137"/>
                    <a:pt x="4804" y="4171"/>
                    <a:pt x="4871" y="4204"/>
                  </a:cubicBezTo>
                  <a:cubicBezTo>
                    <a:pt x="4804" y="4137"/>
                    <a:pt x="4771" y="4070"/>
                    <a:pt x="4704" y="4037"/>
                  </a:cubicBezTo>
                  <a:lnTo>
                    <a:pt x="4170" y="3570"/>
                  </a:lnTo>
                  <a:lnTo>
                    <a:pt x="2469" y="2036"/>
                  </a:lnTo>
                  <a:cubicBezTo>
                    <a:pt x="1802" y="1435"/>
                    <a:pt x="1202" y="935"/>
                    <a:pt x="768" y="568"/>
                  </a:cubicBezTo>
                  <a:cubicBezTo>
                    <a:pt x="535" y="368"/>
                    <a:pt x="334" y="234"/>
                    <a:pt x="201" y="134"/>
                  </a:cubicBezTo>
                  <a:cubicBezTo>
                    <a:pt x="134" y="68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2" name="Google Shape;1593;g199c61c64ac_6_600"/>
            <p:cNvSpPr/>
            <p:nvPr/>
          </p:nvSpPr>
          <p:spPr>
            <a:xfrm>
              <a:off x="2291800" y="4267650"/>
              <a:ext cx="119275" cy="144300"/>
            </a:xfrm>
            <a:custGeom>
              <a:avLst/>
              <a:ahLst/>
              <a:rect l="l" t="t" r="r" b="b"/>
              <a:pathLst>
                <a:path w="4771" h="5772" extrusionOk="0">
                  <a:moveTo>
                    <a:pt x="4736" y="0"/>
                  </a:moveTo>
                  <a:cubicBezTo>
                    <a:pt x="4677" y="0"/>
                    <a:pt x="3620" y="1288"/>
                    <a:pt x="2336" y="2836"/>
                  </a:cubicBezTo>
                  <a:cubicBezTo>
                    <a:pt x="1035" y="4438"/>
                    <a:pt x="1" y="5738"/>
                    <a:pt x="34" y="5772"/>
                  </a:cubicBezTo>
                  <a:cubicBezTo>
                    <a:pt x="68" y="5772"/>
                    <a:pt x="1135" y="4504"/>
                    <a:pt x="2436" y="2903"/>
                  </a:cubicBezTo>
                  <a:cubicBezTo>
                    <a:pt x="3737" y="1335"/>
                    <a:pt x="4771" y="1"/>
                    <a:pt x="4738" y="1"/>
                  </a:cubicBezTo>
                  <a:cubicBezTo>
                    <a:pt x="4737" y="1"/>
                    <a:pt x="4737" y="0"/>
                    <a:pt x="4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3" name="Google Shape;1594;g199c61c64ac_6_600"/>
            <p:cNvSpPr/>
            <p:nvPr/>
          </p:nvSpPr>
          <p:spPr>
            <a:xfrm>
              <a:off x="2314325" y="4539525"/>
              <a:ext cx="130950" cy="99250"/>
            </a:xfrm>
            <a:custGeom>
              <a:avLst/>
              <a:ahLst/>
              <a:rect l="l" t="t" r="r" b="b"/>
              <a:pathLst>
                <a:path w="5238" h="3970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5171" y="34"/>
                    <a:pt x="5104" y="101"/>
                    <a:pt x="5037" y="134"/>
                  </a:cubicBezTo>
                  <a:lnTo>
                    <a:pt x="4504" y="601"/>
                  </a:lnTo>
                  <a:cubicBezTo>
                    <a:pt x="4037" y="968"/>
                    <a:pt x="3403" y="1468"/>
                    <a:pt x="2669" y="2035"/>
                  </a:cubicBezTo>
                  <a:cubicBezTo>
                    <a:pt x="1935" y="2569"/>
                    <a:pt x="1268" y="3069"/>
                    <a:pt x="768" y="3403"/>
                  </a:cubicBezTo>
                  <a:lnTo>
                    <a:pt x="201" y="3803"/>
                  </a:lnTo>
                  <a:cubicBezTo>
                    <a:pt x="134" y="3870"/>
                    <a:pt x="67" y="3903"/>
                    <a:pt x="0" y="3970"/>
                  </a:cubicBezTo>
                  <a:cubicBezTo>
                    <a:pt x="67" y="3937"/>
                    <a:pt x="167" y="3903"/>
                    <a:pt x="234" y="3837"/>
                  </a:cubicBezTo>
                  <a:cubicBezTo>
                    <a:pt x="367" y="3737"/>
                    <a:pt x="568" y="3636"/>
                    <a:pt x="834" y="3470"/>
                  </a:cubicBezTo>
                  <a:cubicBezTo>
                    <a:pt x="1335" y="3136"/>
                    <a:pt x="2002" y="2669"/>
                    <a:pt x="2736" y="2135"/>
                  </a:cubicBezTo>
                  <a:cubicBezTo>
                    <a:pt x="3470" y="1568"/>
                    <a:pt x="4103" y="1068"/>
                    <a:pt x="4537" y="668"/>
                  </a:cubicBezTo>
                  <a:cubicBezTo>
                    <a:pt x="4771" y="468"/>
                    <a:pt x="4937" y="301"/>
                    <a:pt x="5071" y="167"/>
                  </a:cubicBezTo>
                  <a:cubicBezTo>
                    <a:pt x="5204" y="67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4" name="Google Shape;1595;g199c61c64ac_6_600"/>
            <p:cNvSpPr/>
            <p:nvPr/>
          </p:nvSpPr>
          <p:spPr>
            <a:xfrm>
              <a:off x="2176725" y="4572050"/>
              <a:ext cx="137625" cy="65075"/>
            </a:xfrm>
            <a:custGeom>
              <a:avLst/>
              <a:ahLst/>
              <a:rect l="l" t="t" r="r" b="b"/>
              <a:pathLst>
                <a:path w="5505" h="2603" extrusionOk="0">
                  <a:moveTo>
                    <a:pt x="1" y="0"/>
                  </a:moveTo>
                  <a:cubicBezTo>
                    <a:pt x="67" y="34"/>
                    <a:pt x="134" y="67"/>
                    <a:pt x="201" y="101"/>
                  </a:cubicBezTo>
                  <a:cubicBezTo>
                    <a:pt x="334" y="201"/>
                    <a:pt x="534" y="301"/>
                    <a:pt x="801" y="401"/>
                  </a:cubicBezTo>
                  <a:cubicBezTo>
                    <a:pt x="1268" y="668"/>
                    <a:pt x="1969" y="1001"/>
                    <a:pt x="2736" y="1335"/>
                  </a:cubicBezTo>
                  <a:cubicBezTo>
                    <a:pt x="3503" y="1702"/>
                    <a:pt x="4170" y="2035"/>
                    <a:pt x="4671" y="2235"/>
                  </a:cubicBezTo>
                  <a:lnTo>
                    <a:pt x="5271" y="2502"/>
                  </a:lnTo>
                  <a:cubicBezTo>
                    <a:pt x="5338" y="2536"/>
                    <a:pt x="5438" y="2569"/>
                    <a:pt x="5504" y="2602"/>
                  </a:cubicBezTo>
                  <a:cubicBezTo>
                    <a:pt x="5438" y="2536"/>
                    <a:pt x="5371" y="2502"/>
                    <a:pt x="5304" y="2469"/>
                  </a:cubicBezTo>
                  <a:cubicBezTo>
                    <a:pt x="5171" y="2402"/>
                    <a:pt x="4971" y="2302"/>
                    <a:pt x="4704" y="2169"/>
                  </a:cubicBezTo>
                  <a:cubicBezTo>
                    <a:pt x="4237" y="1935"/>
                    <a:pt x="3536" y="1602"/>
                    <a:pt x="2769" y="1235"/>
                  </a:cubicBezTo>
                  <a:cubicBezTo>
                    <a:pt x="2035" y="868"/>
                    <a:pt x="1335" y="568"/>
                    <a:pt x="834" y="334"/>
                  </a:cubicBezTo>
                  <a:lnTo>
                    <a:pt x="234" y="67"/>
                  </a:lnTo>
                  <a:cubicBezTo>
                    <a:pt x="167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5" name="Google Shape;1596;g199c61c64ac_6_600"/>
            <p:cNvSpPr/>
            <p:nvPr/>
          </p:nvSpPr>
          <p:spPr>
            <a:xfrm>
              <a:off x="2170050" y="4774700"/>
              <a:ext cx="176825" cy="81750"/>
            </a:xfrm>
            <a:custGeom>
              <a:avLst/>
              <a:ahLst/>
              <a:rect l="l" t="t" r="r" b="b"/>
              <a:pathLst>
                <a:path w="7073" h="327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167" y="100"/>
                    <a:pt x="268" y="167"/>
                  </a:cubicBezTo>
                  <a:lnTo>
                    <a:pt x="1035" y="534"/>
                  </a:lnTo>
                  <a:cubicBezTo>
                    <a:pt x="1669" y="834"/>
                    <a:pt x="2569" y="1234"/>
                    <a:pt x="3537" y="1701"/>
                  </a:cubicBezTo>
                  <a:cubicBezTo>
                    <a:pt x="4504" y="2135"/>
                    <a:pt x="5371" y="2535"/>
                    <a:pt x="6038" y="2836"/>
                  </a:cubicBezTo>
                  <a:lnTo>
                    <a:pt x="6806" y="3169"/>
                  </a:lnTo>
                  <a:cubicBezTo>
                    <a:pt x="6872" y="3203"/>
                    <a:pt x="6972" y="3236"/>
                    <a:pt x="7072" y="3269"/>
                  </a:cubicBezTo>
                  <a:cubicBezTo>
                    <a:pt x="7006" y="3203"/>
                    <a:pt x="6906" y="3169"/>
                    <a:pt x="6806" y="3102"/>
                  </a:cubicBezTo>
                  <a:lnTo>
                    <a:pt x="6072" y="2736"/>
                  </a:lnTo>
                  <a:cubicBezTo>
                    <a:pt x="5438" y="2435"/>
                    <a:pt x="4537" y="2035"/>
                    <a:pt x="3570" y="1568"/>
                  </a:cubicBezTo>
                  <a:cubicBezTo>
                    <a:pt x="2603" y="1134"/>
                    <a:pt x="1702" y="734"/>
                    <a:pt x="1068" y="434"/>
                  </a:cubicBezTo>
                  <a:lnTo>
                    <a:pt x="301" y="100"/>
                  </a:lnTo>
                  <a:cubicBezTo>
                    <a:pt x="201" y="67"/>
                    <a:pt x="1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6" name="Google Shape;1597;g199c61c64ac_6_600"/>
            <p:cNvSpPr/>
            <p:nvPr/>
          </p:nvSpPr>
          <p:spPr>
            <a:xfrm>
              <a:off x="2343500" y="4723000"/>
              <a:ext cx="163475" cy="130100"/>
            </a:xfrm>
            <a:custGeom>
              <a:avLst/>
              <a:ahLst/>
              <a:rect l="l" t="t" r="r" b="b"/>
              <a:pathLst>
                <a:path w="6539" h="5204" extrusionOk="0">
                  <a:moveTo>
                    <a:pt x="6539" y="0"/>
                  </a:moveTo>
                  <a:lnTo>
                    <a:pt x="6539" y="0"/>
                  </a:lnTo>
                  <a:cubicBezTo>
                    <a:pt x="6439" y="67"/>
                    <a:pt x="6372" y="134"/>
                    <a:pt x="6305" y="200"/>
                  </a:cubicBezTo>
                  <a:lnTo>
                    <a:pt x="5605" y="767"/>
                  </a:lnTo>
                  <a:cubicBezTo>
                    <a:pt x="5038" y="1268"/>
                    <a:pt x="4237" y="1935"/>
                    <a:pt x="3337" y="2669"/>
                  </a:cubicBezTo>
                  <a:cubicBezTo>
                    <a:pt x="2436" y="3369"/>
                    <a:pt x="1602" y="4003"/>
                    <a:pt x="1002" y="4470"/>
                  </a:cubicBezTo>
                  <a:lnTo>
                    <a:pt x="268" y="5004"/>
                  </a:lnTo>
                  <a:cubicBezTo>
                    <a:pt x="168" y="5070"/>
                    <a:pt x="101" y="5137"/>
                    <a:pt x="1" y="5204"/>
                  </a:cubicBezTo>
                  <a:cubicBezTo>
                    <a:pt x="101" y="5170"/>
                    <a:pt x="201" y="5104"/>
                    <a:pt x="301" y="5037"/>
                  </a:cubicBezTo>
                  <a:cubicBezTo>
                    <a:pt x="468" y="4937"/>
                    <a:pt x="735" y="4737"/>
                    <a:pt x="1035" y="4537"/>
                  </a:cubicBezTo>
                  <a:cubicBezTo>
                    <a:pt x="1669" y="4103"/>
                    <a:pt x="2503" y="3469"/>
                    <a:pt x="3403" y="2769"/>
                  </a:cubicBezTo>
                  <a:cubicBezTo>
                    <a:pt x="4304" y="2035"/>
                    <a:pt x="5105" y="1368"/>
                    <a:pt x="5672" y="834"/>
                  </a:cubicBezTo>
                  <a:cubicBezTo>
                    <a:pt x="5939" y="601"/>
                    <a:pt x="6172" y="400"/>
                    <a:pt x="6305" y="234"/>
                  </a:cubicBezTo>
                  <a:cubicBezTo>
                    <a:pt x="6406" y="167"/>
                    <a:pt x="6472" y="100"/>
                    <a:pt x="65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7" name="Google Shape;1598;g199c61c64ac_6_600"/>
            <p:cNvSpPr/>
            <p:nvPr/>
          </p:nvSpPr>
          <p:spPr>
            <a:xfrm>
              <a:off x="2808000" y="3352000"/>
              <a:ext cx="1977275" cy="1677900"/>
            </a:xfrm>
            <a:custGeom>
              <a:avLst/>
              <a:ahLst/>
              <a:rect l="l" t="t" r="r" b="b"/>
              <a:pathLst>
                <a:path w="79091" h="67116" extrusionOk="0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8" name="Google Shape;1599;g199c61c64ac_6_600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79" name="Google Shape;1600;g199c61c64ac_6_600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0" name="Google Shape;1601;g199c61c64ac_6_600"/>
            <p:cNvSpPr/>
            <p:nvPr/>
          </p:nvSpPr>
          <p:spPr>
            <a:xfrm>
              <a:off x="3026500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1" name="Google Shape;1602;g199c61c64ac_6_600"/>
            <p:cNvSpPr/>
            <p:nvPr/>
          </p:nvSpPr>
          <p:spPr>
            <a:xfrm>
              <a:off x="3026500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2" name="Google Shape;1603;g199c61c64ac_6_600"/>
            <p:cNvSpPr/>
            <p:nvPr/>
          </p:nvSpPr>
          <p:spPr>
            <a:xfrm>
              <a:off x="3324200" y="1714175"/>
              <a:ext cx="5875" cy="361950"/>
            </a:xfrm>
            <a:custGeom>
              <a:avLst/>
              <a:ahLst/>
              <a:rect l="l" t="t" r="r" b="b"/>
              <a:pathLst>
                <a:path w="235" h="14478" extrusionOk="0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3" name="Google Shape;1604;g199c61c64ac_6_600"/>
            <p:cNvSpPr/>
            <p:nvPr/>
          </p:nvSpPr>
          <p:spPr>
            <a:xfrm>
              <a:off x="3244150" y="1804225"/>
              <a:ext cx="34225" cy="29500"/>
            </a:xfrm>
            <a:custGeom>
              <a:avLst/>
              <a:ahLst/>
              <a:rect l="l" t="t" r="r" b="b"/>
              <a:pathLst>
                <a:path w="1369" h="1180" extrusionOk="0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4" name="Google Shape;1605;g199c61c64ac_6_600"/>
            <p:cNvSpPr/>
            <p:nvPr/>
          </p:nvSpPr>
          <p:spPr>
            <a:xfrm>
              <a:off x="3244150" y="1929325"/>
              <a:ext cx="34225" cy="29850"/>
            </a:xfrm>
            <a:custGeom>
              <a:avLst/>
              <a:ahLst/>
              <a:rect l="l" t="t" r="r" b="b"/>
              <a:pathLst>
                <a:path w="1369" h="1194" extrusionOk="0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5" name="Google Shape;1606;g199c61c64ac_6_600"/>
            <p:cNvSpPr/>
            <p:nvPr/>
          </p:nvSpPr>
          <p:spPr>
            <a:xfrm>
              <a:off x="3026500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6" name="Google Shape;1607;g199c61c64ac_6_600"/>
            <p:cNvSpPr/>
            <p:nvPr/>
          </p:nvSpPr>
          <p:spPr>
            <a:xfrm>
              <a:off x="3324200" y="2450525"/>
              <a:ext cx="5875" cy="362800"/>
            </a:xfrm>
            <a:custGeom>
              <a:avLst/>
              <a:ahLst/>
              <a:rect l="l" t="t" r="r" b="b"/>
              <a:pathLst>
                <a:path w="235" h="14512" extrusionOk="0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7" name="Google Shape;1608;g199c61c64ac_6_600"/>
            <p:cNvSpPr/>
            <p:nvPr/>
          </p:nvSpPr>
          <p:spPr>
            <a:xfrm>
              <a:off x="3249150" y="2541425"/>
              <a:ext cx="29225" cy="29225"/>
            </a:xfrm>
            <a:custGeom>
              <a:avLst/>
              <a:ahLst/>
              <a:rect l="l" t="t" r="r" b="b"/>
              <a:pathLst>
                <a:path w="1169" h="1169" extrusionOk="0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8" name="Google Shape;1609;g199c61c64ac_6_600"/>
            <p:cNvSpPr/>
            <p:nvPr/>
          </p:nvSpPr>
          <p:spPr>
            <a:xfrm>
              <a:off x="3249150" y="2666525"/>
              <a:ext cx="29225" cy="29200"/>
            </a:xfrm>
            <a:custGeom>
              <a:avLst/>
              <a:ah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89" name="Google Shape;1610;g199c61c64ac_6_600"/>
            <p:cNvSpPr/>
            <p:nvPr/>
          </p:nvSpPr>
          <p:spPr>
            <a:xfrm>
              <a:off x="3026500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0" name="Google Shape;1611;g199c61c64ac_6_600"/>
            <p:cNvSpPr/>
            <p:nvPr/>
          </p:nvSpPr>
          <p:spPr>
            <a:xfrm>
              <a:off x="31399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1" name="Google Shape;1612;g199c61c64ac_6_600"/>
            <p:cNvSpPr/>
            <p:nvPr/>
          </p:nvSpPr>
          <p:spPr>
            <a:xfrm>
              <a:off x="3191625" y="2176175"/>
              <a:ext cx="34200" cy="29300"/>
            </a:xfrm>
            <a:custGeom>
              <a:avLst/>
              <a:ahLst/>
              <a:rect l="l" t="t" r="r" b="b"/>
              <a:pathLst>
                <a:path w="1368" h="117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2" name="Google Shape;1613;g199c61c64ac_6_600"/>
            <p:cNvSpPr/>
            <p:nvPr/>
          </p:nvSpPr>
          <p:spPr>
            <a:xfrm>
              <a:off x="3191625" y="2301250"/>
              <a:ext cx="34200" cy="29325"/>
            </a:xfrm>
            <a:custGeom>
              <a:avLst/>
              <a:ahLst/>
              <a:rect l="l" t="t" r="r" b="b"/>
              <a:pathLst>
                <a:path w="1368" h="1173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3" name="Google Shape;1614;g199c61c64ac_6_600"/>
            <p:cNvSpPr/>
            <p:nvPr/>
          </p:nvSpPr>
          <p:spPr>
            <a:xfrm>
              <a:off x="3052350" y="1572400"/>
              <a:ext cx="99275" cy="177650"/>
            </a:xfrm>
            <a:custGeom>
              <a:avLst/>
              <a:ahLst/>
              <a:rect l="l" t="t" r="r" b="b"/>
              <a:pathLst>
                <a:path w="3971" h="7106" extrusionOk="0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4" name="Google Shape;1615;g199c61c64ac_6_600"/>
            <p:cNvSpPr/>
            <p:nvPr/>
          </p:nvSpPr>
          <p:spPr>
            <a:xfrm>
              <a:off x="3191625" y="1552800"/>
              <a:ext cx="30050" cy="7525"/>
            </a:xfrm>
            <a:custGeom>
              <a:avLst/>
              <a:ahLst/>
              <a:rect l="l" t="t" r="r" b="b"/>
              <a:pathLst>
                <a:path w="1202" h="301" extrusionOk="0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5" name="Google Shape;1616;g199c61c64ac_6_600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6" name="Google Shape;1617;g199c61c64ac_6_600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7" name="Google Shape;1618;g199c61c64ac_6_600"/>
            <p:cNvSpPr/>
            <p:nvPr/>
          </p:nvSpPr>
          <p:spPr>
            <a:xfrm>
              <a:off x="4114775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8" name="Google Shape;1619;g199c61c64ac_6_600"/>
            <p:cNvSpPr/>
            <p:nvPr/>
          </p:nvSpPr>
          <p:spPr>
            <a:xfrm>
              <a:off x="4114775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399" name="Google Shape;1620;g199c61c64ac_6_600"/>
            <p:cNvSpPr/>
            <p:nvPr/>
          </p:nvSpPr>
          <p:spPr>
            <a:xfrm>
              <a:off x="4228200" y="1714175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0" name="Google Shape;1621;g199c61c64ac_6_600"/>
            <p:cNvSpPr/>
            <p:nvPr/>
          </p:nvSpPr>
          <p:spPr>
            <a:xfrm>
              <a:off x="4279900" y="1804225"/>
              <a:ext cx="34200" cy="29500"/>
            </a:xfrm>
            <a:custGeom>
              <a:avLst/>
              <a:ahLst/>
              <a:rect l="l" t="t" r="r" b="b"/>
              <a:pathLst>
                <a:path w="1368" h="1180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1" name="Google Shape;1622;g199c61c64ac_6_600"/>
            <p:cNvSpPr/>
            <p:nvPr/>
          </p:nvSpPr>
          <p:spPr>
            <a:xfrm>
              <a:off x="4279900" y="1929325"/>
              <a:ext cx="34200" cy="29850"/>
            </a:xfrm>
            <a:custGeom>
              <a:avLst/>
              <a:ahLst/>
              <a:rect l="l" t="t" r="r" b="b"/>
              <a:pathLst>
                <a:path w="1368" h="1194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2" name="Google Shape;1623;g199c61c64ac_6_600"/>
            <p:cNvSpPr/>
            <p:nvPr/>
          </p:nvSpPr>
          <p:spPr>
            <a:xfrm>
              <a:off x="4114775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3" name="Google Shape;1624;g199c61c64ac_6_600"/>
            <p:cNvSpPr/>
            <p:nvPr/>
          </p:nvSpPr>
          <p:spPr>
            <a:xfrm>
              <a:off x="4228200" y="2450525"/>
              <a:ext cx="5850" cy="362800"/>
            </a:xfrm>
            <a:custGeom>
              <a:avLst/>
              <a:ahLst/>
              <a:rect l="l" t="t" r="r" b="b"/>
              <a:pathLst>
                <a:path w="234" h="14512" extrusionOk="0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4" name="Google Shape;1625;g199c61c64ac_6_600"/>
            <p:cNvSpPr/>
            <p:nvPr/>
          </p:nvSpPr>
          <p:spPr>
            <a:xfrm>
              <a:off x="4279900" y="2541425"/>
              <a:ext cx="29200" cy="29225"/>
            </a:xfrm>
            <a:custGeom>
              <a:avLst/>
              <a:ah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5" name="Google Shape;1626;g199c61c64ac_6_600"/>
            <p:cNvSpPr/>
            <p:nvPr/>
          </p:nvSpPr>
          <p:spPr>
            <a:xfrm>
              <a:off x="4279900" y="2666525"/>
              <a:ext cx="29200" cy="29200"/>
            </a:xfrm>
            <a:custGeom>
              <a:avLst/>
              <a:ahLst/>
              <a:rect l="l" t="t" r="r" b="b"/>
              <a:pathLst>
                <a:path w="1168" h="1168" extrusionOk="0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6" name="Google Shape;1627;g199c61c64ac_6_600"/>
            <p:cNvSpPr/>
            <p:nvPr/>
          </p:nvSpPr>
          <p:spPr>
            <a:xfrm>
              <a:off x="4114775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7" name="Google Shape;1628;g199c61c64ac_6_600"/>
            <p:cNvSpPr/>
            <p:nvPr/>
          </p:nvSpPr>
          <p:spPr>
            <a:xfrm>
              <a:off x="44133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8" name="Google Shape;1629;g199c61c64ac_6_600"/>
            <p:cNvSpPr/>
            <p:nvPr/>
          </p:nvSpPr>
          <p:spPr>
            <a:xfrm>
              <a:off x="4332425" y="2176175"/>
              <a:ext cx="34225" cy="29300"/>
            </a:xfrm>
            <a:custGeom>
              <a:avLst/>
              <a:ahLst/>
              <a:rect l="l" t="t" r="r" b="b"/>
              <a:pathLst>
                <a:path w="1369" h="1172" extrusionOk="0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09" name="Google Shape;1630;g199c61c64ac_6_600"/>
            <p:cNvSpPr/>
            <p:nvPr/>
          </p:nvSpPr>
          <p:spPr>
            <a:xfrm>
              <a:off x="4332425" y="2301250"/>
              <a:ext cx="34225" cy="29325"/>
            </a:xfrm>
            <a:custGeom>
              <a:avLst/>
              <a:ahLst/>
              <a:rect l="l" t="t" r="r" b="b"/>
              <a:pathLst>
                <a:path w="1369" h="1173" extrusionOk="0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0" name="Google Shape;1631;g199c61c64ac_6_600"/>
            <p:cNvSpPr/>
            <p:nvPr/>
          </p:nvSpPr>
          <p:spPr>
            <a:xfrm>
              <a:off x="4405825" y="1572400"/>
              <a:ext cx="100100" cy="177650"/>
            </a:xfrm>
            <a:custGeom>
              <a:avLst/>
              <a:ahLst/>
              <a:rect l="l" t="t" r="r" b="b"/>
              <a:pathLst>
                <a:path w="4004" h="7106" extrusionOk="0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1" name="Google Shape;1632;g199c61c64ac_6_600"/>
            <p:cNvSpPr/>
            <p:nvPr/>
          </p:nvSpPr>
          <p:spPr>
            <a:xfrm>
              <a:off x="4335775" y="1552800"/>
              <a:ext cx="30875" cy="7750"/>
            </a:xfrm>
            <a:custGeom>
              <a:avLst/>
              <a:ahLst/>
              <a:rect l="l" t="t" r="r" b="b"/>
              <a:pathLst>
                <a:path w="1235" h="310" extrusionOk="0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2" name="Google Shape;1633;g199c61c64ac_6_600"/>
            <p:cNvSpPr/>
            <p:nvPr/>
          </p:nvSpPr>
          <p:spPr>
            <a:xfrm>
              <a:off x="3443475" y="912750"/>
              <a:ext cx="674650" cy="2686950"/>
            </a:xfrm>
            <a:custGeom>
              <a:avLst/>
              <a:ahLst/>
              <a:rect l="l" t="t" r="r" b="b"/>
              <a:pathLst>
                <a:path w="26986" h="107478" extrusionOk="0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3" name="Google Shape;1634;g199c61c64ac_6_600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4" name="Google Shape;1635;g199c61c64ac_6_600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5" name="Google Shape;1636;g199c61c64ac_6_600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6" name="Google Shape;1637;g199c61c64ac_6_600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7" name="Google Shape;1638;g199c61c64ac_6_600"/>
            <p:cNvSpPr/>
            <p:nvPr/>
          </p:nvSpPr>
          <p:spPr>
            <a:xfrm>
              <a:off x="3487650" y="1640775"/>
              <a:ext cx="6700" cy="635500"/>
            </a:xfrm>
            <a:custGeom>
              <a:avLst/>
              <a:ahLst/>
              <a:rect l="l" t="t" r="r" b="b"/>
              <a:pathLst>
                <a:path w="268" h="25420" extrusionOk="0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8" name="Google Shape;1639;g199c61c64ac_6_600"/>
            <p:cNvSpPr/>
            <p:nvPr/>
          </p:nvSpPr>
          <p:spPr>
            <a:xfrm>
              <a:off x="3494325" y="1453150"/>
              <a:ext cx="6700" cy="57575"/>
            </a:xfrm>
            <a:custGeom>
              <a:avLst/>
              <a:ahLst/>
              <a:rect l="l" t="t" r="r" b="b"/>
              <a:pathLst>
                <a:path w="268" h="2303" extrusionOk="0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19" name="Google Shape;1640;g199c61c64ac_6_600"/>
            <p:cNvSpPr/>
            <p:nvPr/>
          </p:nvSpPr>
          <p:spPr>
            <a:xfrm>
              <a:off x="3502675" y="961125"/>
              <a:ext cx="205175" cy="393650"/>
            </a:xfrm>
            <a:custGeom>
              <a:avLst/>
              <a:ahLst/>
              <a:rect l="l" t="t" r="r" b="b"/>
              <a:pathLst>
                <a:path w="8207" h="15746" extrusionOk="0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0" name="Google Shape;1641;g199c61c64ac_6_600"/>
            <p:cNvSpPr/>
            <p:nvPr/>
          </p:nvSpPr>
          <p:spPr>
            <a:xfrm>
              <a:off x="2848050" y="2433850"/>
              <a:ext cx="525400" cy="808950"/>
            </a:xfrm>
            <a:custGeom>
              <a:avLst/>
              <a:ahLst/>
              <a:rect l="l" t="t" r="r" b="b"/>
              <a:pathLst>
                <a:path w="21016" h="32358" extrusionOk="0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1" name="Google Shape;1642;g199c61c64ac_6_600"/>
            <p:cNvSpPr/>
            <p:nvPr/>
          </p:nvSpPr>
          <p:spPr>
            <a:xfrm>
              <a:off x="3602750" y="1328900"/>
              <a:ext cx="355275" cy="244350"/>
            </a:xfrm>
            <a:custGeom>
              <a:avLst/>
              <a:ahLst/>
              <a:rect l="l" t="t" r="r" b="b"/>
              <a:pathLst>
                <a:path w="14211" h="9774" extrusionOk="0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2" name="Google Shape;1643;g199c61c64ac_6_600"/>
            <p:cNvSpPr/>
            <p:nvPr/>
          </p:nvSpPr>
          <p:spPr>
            <a:xfrm>
              <a:off x="3443475" y="3367850"/>
              <a:ext cx="674650" cy="231850"/>
            </a:xfrm>
            <a:custGeom>
              <a:avLst/>
              <a:ahLst/>
              <a:rect l="l" t="t" r="r" b="b"/>
              <a:pathLst>
                <a:path w="26986" h="9274" extrusionOk="0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3000" id="7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30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1"/>
                                        <p:tgtEl>
                                          <p:spTgt spid="1049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5" name="Google Shape;1648;g19b32c0fc37_0_42"/>
          <p:cNvSpPr txBox="1">
            <a:spLocks noGrp="1"/>
          </p:cNvSpPr>
          <p:nvPr>
            <p:ph type="title"/>
          </p:nvPr>
        </p:nvSpPr>
        <p:spPr>
          <a:xfrm>
            <a:off x="-22402" y="309485"/>
            <a:ext cx="12214500" cy="7635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Feature Importance with SHAP</a:t>
            </a:r>
            <a:endParaRPr b="0" cap="none" sz="4000" i="0" strike="noStrike" u="none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11" name="Google Shape;1649;g19b32c0fc37_0_42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426" name="Google Shape;1650;g19b32c0fc37_0_42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7" name="Google Shape;1651;g19b32c0fc37_0_42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8" name="Google Shape;1652;g19b32c0fc37_0_42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29" name="Google Shape;1653;g19b32c0fc37_0_42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0" name="Google Shape;1654;g19b32c0fc37_0_4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1" name="Google Shape;1655;g19b32c0fc37_0_42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2" name="Google Shape;1656;g19b32c0fc37_0_4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3" name="Google Shape;1657;g19b32c0fc37_0_4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4" name="Google Shape;1658;g19b32c0fc37_0_4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5" name="Google Shape;1659;g19b32c0fc37_0_4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6" name="Google Shape;1660;g19b32c0fc37_0_4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7" name="Google Shape;1661;g19b32c0fc37_0_4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1662;g19b32c0fc37_0_42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438" name="Google Shape;1663;g19b32c0fc37_0_4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39" name="Google Shape;1664;g19b32c0fc37_0_4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0" name="Google Shape;1665;g19b32c0fc37_0_4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1" name="Google Shape;1666;g19b32c0fc37_0_4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2" name="Google Shape;1667;g19b32c0fc37_0_4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3" name="Google Shape;1668;g19b32c0fc37_0_4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" name="Google Shape;1669;g19b32c0fc37_0_42"/>
          <p:cNvGrpSpPr/>
          <p:nvPr/>
        </p:nvGrpSpPr>
        <p:grpSpPr>
          <a:xfrm>
            <a:off x="-3541" y="292506"/>
            <a:ext cx="1259757" cy="1470674"/>
            <a:chOff x="2059150" y="912750"/>
            <a:chExt cx="3531700" cy="4123000"/>
          </a:xfrm>
        </p:grpSpPr>
        <p:sp>
          <p:nvSpPr>
            <p:cNvPr id="1049444" name="Google Shape;1670;g19b32c0fc37_0_42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5" name="Google Shape;1671;g19b32c0fc37_0_42"/>
            <p:cNvSpPr/>
            <p:nvPr/>
          </p:nvSpPr>
          <p:spPr>
            <a:xfrm>
              <a:off x="5381525" y="4473450"/>
              <a:ext cx="125100" cy="242250"/>
            </a:xfrm>
            <a:custGeom>
              <a:avLst/>
              <a:ahLst/>
              <a:rect l="l" t="t" r="r" b="b"/>
              <a:pathLst>
                <a:path w="5004" h="9690" extrusionOk="0">
                  <a:moveTo>
                    <a:pt x="2868" y="0"/>
                  </a:moveTo>
                  <a:cubicBezTo>
                    <a:pt x="2758" y="0"/>
                    <a:pt x="2647" y="14"/>
                    <a:pt x="2535" y="42"/>
                  </a:cubicBezTo>
                  <a:cubicBezTo>
                    <a:pt x="1935" y="175"/>
                    <a:pt x="1568" y="775"/>
                    <a:pt x="1301" y="1343"/>
                  </a:cubicBezTo>
                  <a:cubicBezTo>
                    <a:pt x="500" y="3010"/>
                    <a:pt x="67" y="4812"/>
                    <a:pt x="67" y="6680"/>
                  </a:cubicBezTo>
                  <a:cubicBezTo>
                    <a:pt x="0" y="7514"/>
                    <a:pt x="200" y="8381"/>
                    <a:pt x="634" y="9115"/>
                  </a:cubicBezTo>
                  <a:cubicBezTo>
                    <a:pt x="926" y="9529"/>
                    <a:pt x="1338" y="9690"/>
                    <a:pt x="1749" y="9690"/>
                  </a:cubicBezTo>
                  <a:cubicBezTo>
                    <a:pt x="2232" y="9690"/>
                    <a:pt x="2714" y="9470"/>
                    <a:pt x="3002" y="9182"/>
                  </a:cubicBezTo>
                  <a:cubicBezTo>
                    <a:pt x="3536" y="8581"/>
                    <a:pt x="3869" y="7881"/>
                    <a:pt x="4003" y="7113"/>
                  </a:cubicBezTo>
                  <a:cubicBezTo>
                    <a:pt x="4503" y="5412"/>
                    <a:pt x="5004" y="3644"/>
                    <a:pt x="4637" y="1910"/>
                  </a:cubicBezTo>
                  <a:cubicBezTo>
                    <a:pt x="4537" y="1409"/>
                    <a:pt x="4303" y="909"/>
                    <a:pt x="3970" y="509"/>
                  </a:cubicBezTo>
                  <a:cubicBezTo>
                    <a:pt x="3679" y="192"/>
                    <a:pt x="3284" y="0"/>
                    <a:pt x="2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6" name="Google Shape;1672;g19b32c0fc37_0_42"/>
            <p:cNvSpPr/>
            <p:nvPr/>
          </p:nvSpPr>
          <p:spPr>
            <a:xfrm>
              <a:off x="5423200" y="4799975"/>
              <a:ext cx="167650" cy="101600"/>
            </a:xfrm>
            <a:custGeom>
              <a:avLst/>
              <a:ahLst/>
              <a:rect l="l" t="t" r="r" b="b"/>
              <a:pathLst>
                <a:path w="6706" h="4064" extrusionOk="0">
                  <a:moveTo>
                    <a:pt x="3595" y="1"/>
                  </a:moveTo>
                  <a:cubicBezTo>
                    <a:pt x="2794" y="1"/>
                    <a:pt x="2007" y="171"/>
                    <a:pt x="1302" y="524"/>
                  </a:cubicBezTo>
                  <a:cubicBezTo>
                    <a:pt x="668" y="824"/>
                    <a:pt x="234" y="1391"/>
                    <a:pt x="134" y="2058"/>
                  </a:cubicBezTo>
                  <a:cubicBezTo>
                    <a:pt x="1" y="2525"/>
                    <a:pt x="34" y="3059"/>
                    <a:pt x="268" y="3492"/>
                  </a:cubicBezTo>
                  <a:cubicBezTo>
                    <a:pt x="457" y="3844"/>
                    <a:pt x="843" y="4064"/>
                    <a:pt x="1231" y="4064"/>
                  </a:cubicBezTo>
                  <a:cubicBezTo>
                    <a:pt x="1322" y="4064"/>
                    <a:pt x="1413" y="4052"/>
                    <a:pt x="1502" y="4026"/>
                  </a:cubicBezTo>
                  <a:cubicBezTo>
                    <a:pt x="2002" y="3893"/>
                    <a:pt x="2236" y="3392"/>
                    <a:pt x="2669" y="3092"/>
                  </a:cubicBezTo>
                  <a:cubicBezTo>
                    <a:pt x="3101" y="2764"/>
                    <a:pt x="3633" y="2701"/>
                    <a:pt x="4180" y="2701"/>
                  </a:cubicBezTo>
                  <a:cubicBezTo>
                    <a:pt x="4523" y="2701"/>
                    <a:pt x="4871" y="2725"/>
                    <a:pt x="5205" y="2725"/>
                  </a:cubicBezTo>
                  <a:cubicBezTo>
                    <a:pt x="5251" y="2729"/>
                    <a:pt x="5298" y="2732"/>
                    <a:pt x="5344" y="2732"/>
                  </a:cubicBezTo>
                  <a:cubicBezTo>
                    <a:pt x="5664" y="2732"/>
                    <a:pt x="5977" y="2633"/>
                    <a:pt x="6239" y="2458"/>
                  </a:cubicBezTo>
                  <a:cubicBezTo>
                    <a:pt x="6706" y="2091"/>
                    <a:pt x="6639" y="1291"/>
                    <a:pt x="6239" y="824"/>
                  </a:cubicBezTo>
                  <a:cubicBezTo>
                    <a:pt x="5772" y="424"/>
                    <a:pt x="5205" y="157"/>
                    <a:pt x="4604" y="90"/>
                  </a:cubicBezTo>
                  <a:cubicBezTo>
                    <a:pt x="4269" y="31"/>
                    <a:pt x="3931" y="1"/>
                    <a:pt x="359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7" name="Google Shape;1673;g19b32c0fc37_0_42"/>
            <p:cNvSpPr/>
            <p:nvPr/>
          </p:nvSpPr>
          <p:spPr>
            <a:xfrm>
              <a:off x="5173025" y="4544325"/>
              <a:ext cx="203500" cy="199775"/>
            </a:xfrm>
            <a:custGeom>
              <a:avLst/>
              <a:ahLst/>
              <a:rect l="l" t="t" r="r" b="b"/>
              <a:pathLst>
                <a:path w="8140" h="7991" extrusionOk="0">
                  <a:moveTo>
                    <a:pt x="1763" y="0"/>
                  </a:moveTo>
                  <a:cubicBezTo>
                    <a:pt x="1687" y="0"/>
                    <a:pt x="1611" y="3"/>
                    <a:pt x="1535" y="9"/>
                  </a:cubicBezTo>
                  <a:cubicBezTo>
                    <a:pt x="1035" y="9"/>
                    <a:pt x="601" y="276"/>
                    <a:pt x="334" y="709"/>
                  </a:cubicBezTo>
                  <a:cubicBezTo>
                    <a:pt x="1" y="1343"/>
                    <a:pt x="334" y="2110"/>
                    <a:pt x="668" y="2711"/>
                  </a:cubicBezTo>
                  <a:cubicBezTo>
                    <a:pt x="1268" y="3811"/>
                    <a:pt x="1969" y="4845"/>
                    <a:pt x="2736" y="5846"/>
                  </a:cubicBezTo>
                  <a:cubicBezTo>
                    <a:pt x="3336" y="6647"/>
                    <a:pt x="4037" y="7414"/>
                    <a:pt x="4971" y="7781"/>
                  </a:cubicBezTo>
                  <a:cubicBezTo>
                    <a:pt x="5347" y="7915"/>
                    <a:pt x="5729" y="7990"/>
                    <a:pt x="6083" y="7990"/>
                  </a:cubicBezTo>
                  <a:cubicBezTo>
                    <a:pt x="6609" y="7990"/>
                    <a:pt x="7074" y="7826"/>
                    <a:pt x="7373" y="7447"/>
                  </a:cubicBezTo>
                  <a:lnTo>
                    <a:pt x="7373" y="7447"/>
                  </a:lnTo>
                  <a:lnTo>
                    <a:pt x="7306" y="7547"/>
                  </a:lnTo>
                  <a:cubicBezTo>
                    <a:pt x="7940" y="6713"/>
                    <a:pt x="8140" y="5613"/>
                    <a:pt x="7806" y="4612"/>
                  </a:cubicBezTo>
                  <a:cubicBezTo>
                    <a:pt x="7439" y="3611"/>
                    <a:pt x="6839" y="2744"/>
                    <a:pt x="6038" y="2077"/>
                  </a:cubicBezTo>
                  <a:cubicBezTo>
                    <a:pt x="5138" y="1276"/>
                    <a:pt x="4070" y="642"/>
                    <a:pt x="2936" y="242"/>
                  </a:cubicBezTo>
                  <a:cubicBezTo>
                    <a:pt x="2545" y="74"/>
                    <a:pt x="2154" y="0"/>
                    <a:pt x="176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8" name="Google Shape;1674;g19b32c0fc37_0_42"/>
            <p:cNvSpPr/>
            <p:nvPr/>
          </p:nvSpPr>
          <p:spPr>
            <a:xfrm>
              <a:off x="5395700" y="4830575"/>
              <a:ext cx="115925" cy="202650"/>
            </a:xfrm>
            <a:custGeom>
              <a:avLst/>
              <a:ahLst/>
              <a:rect l="l" t="t" r="r" b="b"/>
              <a:pathLst>
                <a:path w="4637" h="8106" extrusionOk="0">
                  <a:moveTo>
                    <a:pt x="4203" y="0"/>
                  </a:moveTo>
                  <a:cubicBezTo>
                    <a:pt x="3836" y="34"/>
                    <a:pt x="3469" y="134"/>
                    <a:pt x="3136" y="300"/>
                  </a:cubicBezTo>
                  <a:cubicBezTo>
                    <a:pt x="2635" y="534"/>
                    <a:pt x="2202" y="867"/>
                    <a:pt x="1868" y="1301"/>
                  </a:cubicBezTo>
                  <a:cubicBezTo>
                    <a:pt x="1434" y="1835"/>
                    <a:pt x="1101" y="2435"/>
                    <a:pt x="867" y="3069"/>
                  </a:cubicBezTo>
                  <a:cubicBezTo>
                    <a:pt x="601" y="3669"/>
                    <a:pt x="434" y="4303"/>
                    <a:pt x="267" y="4970"/>
                  </a:cubicBezTo>
                  <a:cubicBezTo>
                    <a:pt x="167" y="5504"/>
                    <a:pt x="100" y="6038"/>
                    <a:pt x="67" y="6605"/>
                  </a:cubicBezTo>
                  <a:cubicBezTo>
                    <a:pt x="33" y="7072"/>
                    <a:pt x="33" y="7439"/>
                    <a:pt x="0" y="7706"/>
                  </a:cubicBezTo>
                  <a:cubicBezTo>
                    <a:pt x="0" y="7839"/>
                    <a:pt x="0" y="7973"/>
                    <a:pt x="33" y="8106"/>
                  </a:cubicBezTo>
                  <a:cubicBezTo>
                    <a:pt x="67" y="7973"/>
                    <a:pt x="100" y="7839"/>
                    <a:pt x="100" y="7706"/>
                  </a:cubicBezTo>
                  <a:cubicBezTo>
                    <a:pt x="134" y="7405"/>
                    <a:pt x="167" y="7039"/>
                    <a:pt x="200" y="6605"/>
                  </a:cubicBezTo>
                  <a:cubicBezTo>
                    <a:pt x="267" y="6071"/>
                    <a:pt x="334" y="5537"/>
                    <a:pt x="434" y="5004"/>
                  </a:cubicBezTo>
                  <a:cubicBezTo>
                    <a:pt x="601" y="4370"/>
                    <a:pt x="767" y="3736"/>
                    <a:pt x="1034" y="3102"/>
                  </a:cubicBezTo>
                  <a:cubicBezTo>
                    <a:pt x="1268" y="2502"/>
                    <a:pt x="1601" y="1935"/>
                    <a:pt x="2002" y="1401"/>
                  </a:cubicBezTo>
                  <a:cubicBezTo>
                    <a:pt x="2302" y="968"/>
                    <a:pt x="2735" y="634"/>
                    <a:pt x="3202" y="400"/>
                  </a:cubicBezTo>
                  <a:cubicBezTo>
                    <a:pt x="3536" y="234"/>
                    <a:pt x="3870" y="134"/>
                    <a:pt x="4236" y="67"/>
                  </a:cubicBezTo>
                  <a:cubicBezTo>
                    <a:pt x="4370" y="67"/>
                    <a:pt x="4503" y="34"/>
                    <a:pt x="46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49" name="Google Shape;1675;g19b32c0fc37_0_42"/>
            <p:cNvSpPr/>
            <p:nvPr/>
          </p:nvSpPr>
          <p:spPr>
            <a:xfrm>
              <a:off x="5395700" y="4561200"/>
              <a:ext cx="53375" cy="451200"/>
            </a:xfrm>
            <a:custGeom>
              <a:avLst/>
              <a:ahLst/>
              <a:rect l="l" t="t" r="r" b="b"/>
              <a:pathLst>
                <a:path w="2135" h="18048" extrusionOk="0">
                  <a:moveTo>
                    <a:pt x="2135" y="1"/>
                  </a:moveTo>
                  <a:lnTo>
                    <a:pt x="2135" y="1"/>
                  </a:lnTo>
                  <a:cubicBezTo>
                    <a:pt x="2102" y="68"/>
                    <a:pt x="2102" y="101"/>
                    <a:pt x="2068" y="168"/>
                  </a:cubicBezTo>
                  <a:lnTo>
                    <a:pt x="1935" y="668"/>
                  </a:lnTo>
                  <a:cubicBezTo>
                    <a:pt x="1868" y="901"/>
                    <a:pt x="1801" y="1168"/>
                    <a:pt x="1701" y="1502"/>
                  </a:cubicBezTo>
                  <a:cubicBezTo>
                    <a:pt x="1635" y="1802"/>
                    <a:pt x="1535" y="2169"/>
                    <a:pt x="1434" y="2569"/>
                  </a:cubicBezTo>
                  <a:cubicBezTo>
                    <a:pt x="1001" y="4671"/>
                    <a:pt x="667" y="6806"/>
                    <a:pt x="434" y="8941"/>
                  </a:cubicBezTo>
                  <a:cubicBezTo>
                    <a:pt x="167" y="11442"/>
                    <a:pt x="0" y="13711"/>
                    <a:pt x="0" y="15378"/>
                  </a:cubicBezTo>
                  <a:cubicBezTo>
                    <a:pt x="0" y="16212"/>
                    <a:pt x="0" y="16846"/>
                    <a:pt x="33" y="17313"/>
                  </a:cubicBezTo>
                  <a:cubicBezTo>
                    <a:pt x="33" y="17547"/>
                    <a:pt x="67" y="17713"/>
                    <a:pt x="67" y="17847"/>
                  </a:cubicBezTo>
                  <a:cubicBezTo>
                    <a:pt x="67" y="17914"/>
                    <a:pt x="100" y="17980"/>
                    <a:pt x="100" y="18047"/>
                  </a:cubicBezTo>
                  <a:cubicBezTo>
                    <a:pt x="134" y="17980"/>
                    <a:pt x="134" y="17914"/>
                    <a:pt x="100" y="17847"/>
                  </a:cubicBezTo>
                  <a:lnTo>
                    <a:pt x="100" y="17347"/>
                  </a:lnTo>
                  <a:cubicBezTo>
                    <a:pt x="100" y="16880"/>
                    <a:pt x="100" y="16212"/>
                    <a:pt x="134" y="15378"/>
                  </a:cubicBezTo>
                  <a:cubicBezTo>
                    <a:pt x="167" y="13744"/>
                    <a:pt x="334" y="11476"/>
                    <a:pt x="601" y="8974"/>
                  </a:cubicBezTo>
                  <a:cubicBezTo>
                    <a:pt x="867" y="6472"/>
                    <a:pt x="1234" y="4237"/>
                    <a:pt x="1568" y="2603"/>
                  </a:cubicBezTo>
                  <a:cubicBezTo>
                    <a:pt x="1635" y="2202"/>
                    <a:pt x="1735" y="1835"/>
                    <a:pt x="1801" y="1535"/>
                  </a:cubicBezTo>
                  <a:cubicBezTo>
                    <a:pt x="1868" y="1202"/>
                    <a:pt x="1935" y="935"/>
                    <a:pt x="2002" y="701"/>
                  </a:cubicBezTo>
                  <a:lnTo>
                    <a:pt x="2102" y="168"/>
                  </a:lnTo>
                  <a:cubicBezTo>
                    <a:pt x="2135" y="134"/>
                    <a:pt x="2135" y="68"/>
                    <a:pt x="2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0" name="Google Shape;1676;g19b32c0fc37_0_42"/>
            <p:cNvSpPr/>
            <p:nvPr/>
          </p:nvSpPr>
          <p:spPr>
            <a:xfrm>
              <a:off x="5252250" y="4595400"/>
              <a:ext cx="146800" cy="306900"/>
            </a:xfrm>
            <a:custGeom>
              <a:avLst/>
              <a:ahLst/>
              <a:rect l="l" t="t" r="r" b="b"/>
              <a:pathLst>
                <a:path w="5872" h="12276" extrusionOk="0">
                  <a:moveTo>
                    <a:pt x="1" y="0"/>
                  </a:moveTo>
                  <a:lnTo>
                    <a:pt x="1" y="0"/>
                  </a:lnTo>
                  <a:cubicBezTo>
                    <a:pt x="534" y="434"/>
                    <a:pt x="1035" y="868"/>
                    <a:pt x="1502" y="1368"/>
                  </a:cubicBezTo>
                  <a:cubicBezTo>
                    <a:pt x="2603" y="2602"/>
                    <a:pt x="3503" y="4003"/>
                    <a:pt x="4137" y="5538"/>
                  </a:cubicBezTo>
                  <a:cubicBezTo>
                    <a:pt x="4504" y="6372"/>
                    <a:pt x="4804" y="7239"/>
                    <a:pt x="5071" y="8106"/>
                  </a:cubicBezTo>
                  <a:cubicBezTo>
                    <a:pt x="5304" y="8907"/>
                    <a:pt x="5438" y="9641"/>
                    <a:pt x="5571" y="10274"/>
                  </a:cubicBezTo>
                  <a:cubicBezTo>
                    <a:pt x="5705" y="10875"/>
                    <a:pt x="5771" y="11409"/>
                    <a:pt x="5805" y="11742"/>
                  </a:cubicBezTo>
                  <a:cubicBezTo>
                    <a:pt x="5805" y="11942"/>
                    <a:pt x="5838" y="12109"/>
                    <a:pt x="5872" y="12276"/>
                  </a:cubicBezTo>
                  <a:cubicBezTo>
                    <a:pt x="5872" y="12109"/>
                    <a:pt x="5872" y="11909"/>
                    <a:pt x="5872" y="11742"/>
                  </a:cubicBezTo>
                  <a:cubicBezTo>
                    <a:pt x="5838" y="11375"/>
                    <a:pt x="5805" y="10875"/>
                    <a:pt x="5705" y="10241"/>
                  </a:cubicBezTo>
                  <a:cubicBezTo>
                    <a:pt x="5571" y="9507"/>
                    <a:pt x="5405" y="8773"/>
                    <a:pt x="5204" y="8040"/>
                  </a:cubicBezTo>
                  <a:cubicBezTo>
                    <a:pt x="4971" y="7172"/>
                    <a:pt x="4637" y="6305"/>
                    <a:pt x="4270" y="5471"/>
                  </a:cubicBezTo>
                  <a:cubicBezTo>
                    <a:pt x="3637" y="3903"/>
                    <a:pt x="2736" y="2502"/>
                    <a:pt x="1602" y="1301"/>
                  </a:cubicBezTo>
                  <a:cubicBezTo>
                    <a:pt x="1402" y="1068"/>
                    <a:pt x="1202" y="868"/>
                    <a:pt x="968" y="701"/>
                  </a:cubicBezTo>
                  <a:cubicBezTo>
                    <a:pt x="868" y="634"/>
                    <a:pt x="801" y="534"/>
                    <a:pt x="701" y="467"/>
                  </a:cubicBezTo>
                  <a:lnTo>
                    <a:pt x="468" y="301"/>
                  </a:lnTo>
                  <a:cubicBezTo>
                    <a:pt x="301" y="201"/>
                    <a:pt x="134" y="1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1" name="Google Shape;1677;g19b32c0fc37_0_42"/>
            <p:cNvSpPr/>
            <p:nvPr/>
          </p:nvSpPr>
          <p:spPr>
            <a:xfrm>
              <a:off x="2059150" y="3917425"/>
              <a:ext cx="537900" cy="1046600"/>
            </a:xfrm>
            <a:custGeom>
              <a:avLst/>
              <a:ahLst/>
              <a:rect l="l" t="t" r="r" b="b"/>
              <a:pathLst>
                <a:path w="21516" h="41864" extrusionOk="0">
                  <a:moveTo>
                    <a:pt x="6205" y="0"/>
                  </a:moveTo>
                  <a:lnTo>
                    <a:pt x="6205" y="0"/>
                  </a:lnTo>
                  <a:cubicBezTo>
                    <a:pt x="6150" y="12"/>
                    <a:pt x="6095" y="26"/>
                    <a:pt x="6041" y="43"/>
                  </a:cubicBezTo>
                  <a:lnTo>
                    <a:pt x="6041" y="43"/>
                  </a:lnTo>
                  <a:cubicBezTo>
                    <a:pt x="6097" y="30"/>
                    <a:pt x="6159" y="23"/>
                    <a:pt x="6205" y="0"/>
                  </a:cubicBezTo>
                  <a:close/>
                  <a:moveTo>
                    <a:pt x="6041" y="43"/>
                  </a:moveTo>
                  <a:lnTo>
                    <a:pt x="6041" y="43"/>
                  </a:lnTo>
                  <a:cubicBezTo>
                    <a:pt x="6017" y="49"/>
                    <a:pt x="5994" y="56"/>
                    <a:pt x="5974" y="65"/>
                  </a:cubicBezTo>
                  <a:lnTo>
                    <a:pt x="5974" y="65"/>
                  </a:lnTo>
                  <a:cubicBezTo>
                    <a:pt x="5996" y="58"/>
                    <a:pt x="6019" y="50"/>
                    <a:pt x="6041" y="43"/>
                  </a:cubicBezTo>
                  <a:close/>
                  <a:moveTo>
                    <a:pt x="5974" y="65"/>
                  </a:moveTo>
                  <a:cubicBezTo>
                    <a:pt x="5971" y="66"/>
                    <a:pt x="5968" y="67"/>
                    <a:pt x="5965" y="68"/>
                  </a:cubicBezTo>
                  <a:lnTo>
                    <a:pt x="5965" y="68"/>
                  </a:lnTo>
                  <a:cubicBezTo>
                    <a:pt x="5967" y="68"/>
                    <a:pt x="5969" y="67"/>
                    <a:pt x="5971" y="67"/>
                  </a:cubicBezTo>
                  <a:cubicBezTo>
                    <a:pt x="5972" y="66"/>
                    <a:pt x="5973" y="66"/>
                    <a:pt x="5974" y="65"/>
                  </a:cubicBezTo>
                  <a:close/>
                  <a:moveTo>
                    <a:pt x="6371" y="33"/>
                  </a:moveTo>
                  <a:cubicBezTo>
                    <a:pt x="6305" y="33"/>
                    <a:pt x="6205" y="33"/>
                    <a:pt x="6138" y="67"/>
                  </a:cubicBezTo>
                  <a:cubicBezTo>
                    <a:pt x="6224" y="50"/>
                    <a:pt x="6310" y="41"/>
                    <a:pt x="6395" y="41"/>
                  </a:cubicBezTo>
                  <a:cubicBezTo>
                    <a:pt x="6639" y="41"/>
                    <a:pt x="6874" y="110"/>
                    <a:pt x="7072" y="234"/>
                  </a:cubicBezTo>
                  <a:cubicBezTo>
                    <a:pt x="7439" y="400"/>
                    <a:pt x="7739" y="667"/>
                    <a:pt x="7973" y="967"/>
                  </a:cubicBezTo>
                  <a:cubicBezTo>
                    <a:pt x="8273" y="1401"/>
                    <a:pt x="8540" y="1868"/>
                    <a:pt x="8706" y="2368"/>
                  </a:cubicBezTo>
                  <a:cubicBezTo>
                    <a:pt x="9140" y="3536"/>
                    <a:pt x="9340" y="5004"/>
                    <a:pt x="9540" y="6772"/>
                  </a:cubicBezTo>
                  <a:cubicBezTo>
                    <a:pt x="9774" y="8506"/>
                    <a:pt x="10007" y="10508"/>
                    <a:pt x="10074" y="12776"/>
                  </a:cubicBezTo>
                  <a:cubicBezTo>
                    <a:pt x="10107" y="12943"/>
                    <a:pt x="10207" y="13143"/>
                    <a:pt x="10341" y="13310"/>
                  </a:cubicBezTo>
                  <a:cubicBezTo>
                    <a:pt x="10474" y="13476"/>
                    <a:pt x="10674" y="13610"/>
                    <a:pt x="10875" y="13643"/>
                  </a:cubicBezTo>
                  <a:cubicBezTo>
                    <a:pt x="11108" y="13610"/>
                    <a:pt x="11308" y="13576"/>
                    <a:pt x="11475" y="13443"/>
                  </a:cubicBezTo>
                  <a:cubicBezTo>
                    <a:pt x="11675" y="13343"/>
                    <a:pt x="11842" y="13209"/>
                    <a:pt x="12009" y="13109"/>
                  </a:cubicBezTo>
                  <a:cubicBezTo>
                    <a:pt x="12342" y="12876"/>
                    <a:pt x="12709" y="12642"/>
                    <a:pt x="13076" y="12442"/>
                  </a:cubicBezTo>
                  <a:cubicBezTo>
                    <a:pt x="13345" y="12296"/>
                    <a:pt x="13649" y="12203"/>
                    <a:pt x="13950" y="12203"/>
                  </a:cubicBezTo>
                  <a:cubicBezTo>
                    <a:pt x="14060" y="12203"/>
                    <a:pt x="14170" y="12215"/>
                    <a:pt x="14277" y="12242"/>
                  </a:cubicBezTo>
                  <a:cubicBezTo>
                    <a:pt x="14677" y="12409"/>
                    <a:pt x="14978" y="12742"/>
                    <a:pt x="15111" y="13143"/>
                  </a:cubicBezTo>
                  <a:cubicBezTo>
                    <a:pt x="15244" y="13576"/>
                    <a:pt x="15278" y="14043"/>
                    <a:pt x="15178" y="14477"/>
                  </a:cubicBezTo>
                  <a:cubicBezTo>
                    <a:pt x="15011" y="15411"/>
                    <a:pt x="14577" y="16245"/>
                    <a:pt x="14177" y="17179"/>
                  </a:cubicBezTo>
                  <a:lnTo>
                    <a:pt x="12976" y="19948"/>
                  </a:lnTo>
                  <a:lnTo>
                    <a:pt x="12376" y="21415"/>
                  </a:lnTo>
                  <a:cubicBezTo>
                    <a:pt x="12242" y="21649"/>
                    <a:pt x="12142" y="21882"/>
                    <a:pt x="12042" y="22149"/>
                  </a:cubicBezTo>
                  <a:cubicBezTo>
                    <a:pt x="11909" y="22383"/>
                    <a:pt x="11875" y="22683"/>
                    <a:pt x="11942" y="22983"/>
                  </a:cubicBezTo>
                  <a:cubicBezTo>
                    <a:pt x="12000" y="23128"/>
                    <a:pt x="12134" y="23223"/>
                    <a:pt x="12300" y="23223"/>
                  </a:cubicBezTo>
                  <a:cubicBezTo>
                    <a:pt x="12325" y="23223"/>
                    <a:pt x="12350" y="23221"/>
                    <a:pt x="12376" y="23217"/>
                  </a:cubicBezTo>
                  <a:cubicBezTo>
                    <a:pt x="12509" y="23217"/>
                    <a:pt x="12643" y="23183"/>
                    <a:pt x="12776" y="23117"/>
                  </a:cubicBezTo>
                  <a:lnTo>
                    <a:pt x="13543" y="22783"/>
                  </a:lnTo>
                  <a:cubicBezTo>
                    <a:pt x="14044" y="22549"/>
                    <a:pt x="14544" y="22349"/>
                    <a:pt x="15078" y="22183"/>
                  </a:cubicBezTo>
                  <a:cubicBezTo>
                    <a:pt x="15611" y="21982"/>
                    <a:pt x="16178" y="21882"/>
                    <a:pt x="16712" y="21882"/>
                  </a:cubicBezTo>
                  <a:cubicBezTo>
                    <a:pt x="16741" y="21881"/>
                    <a:pt x="16769" y="21880"/>
                    <a:pt x="16798" y="21880"/>
                  </a:cubicBezTo>
                  <a:cubicBezTo>
                    <a:pt x="17332" y="21880"/>
                    <a:pt x="17825" y="22174"/>
                    <a:pt x="18046" y="22650"/>
                  </a:cubicBezTo>
                  <a:cubicBezTo>
                    <a:pt x="18247" y="23183"/>
                    <a:pt x="18280" y="23784"/>
                    <a:pt x="18113" y="24317"/>
                  </a:cubicBezTo>
                  <a:cubicBezTo>
                    <a:pt x="17980" y="24885"/>
                    <a:pt x="17813" y="25452"/>
                    <a:pt x="17579" y="25985"/>
                  </a:cubicBezTo>
                  <a:cubicBezTo>
                    <a:pt x="17079" y="27086"/>
                    <a:pt x="16479" y="28154"/>
                    <a:pt x="15811" y="29188"/>
                  </a:cubicBezTo>
                  <a:cubicBezTo>
                    <a:pt x="15645" y="29454"/>
                    <a:pt x="15478" y="29721"/>
                    <a:pt x="15344" y="30022"/>
                  </a:cubicBezTo>
                  <a:cubicBezTo>
                    <a:pt x="15278" y="30188"/>
                    <a:pt x="15278" y="30388"/>
                    <a:pt x="15344" y="30555"/>
                  </a:cubicBezTo>
                  <a:cubicBezTo>
                    <a:pt x="15378" y="30589"/>
                    <a:pt x="15378" y="30622"/>
                    <a:pt x="15411" y="30689"/>
                  </a:cubicBezTo>
                  <a:cubicBezTo>
                    <a:pt x="15445" y="30722"/>
                    <a:pt x="15478" y="30755"/>
                    <a:pt x="15545" y="30789"/>
                  </a:cubicBezTo>
                  <a:cubicBezTo>
                    <a:pt x="15595" y="30805"/>
                    <a:pt x="15645" y="30814"/>
                    <a:pt x="15695" y="30814"/>
                  </a:cubicBezTo>
                  <a:cubicBezTo>
                    <a:pt x="15745" y="30814"/>
                    <a:pt x="15795" y="30805"/>
                    <a:pt x="15845" y="30789"/>
                  </a:cubicBezTo>
                  <a:cubicBezTo>
                    <a:pt x="16445" y="30522"/>
                    <a:pt x="17012" y="30222"/>
                    <a:pt x="17546" y="29888"/>
                  </a:cubicBezTo>
                  <a:cubicBezTo>
                    <a:pt x="18080" y="29555"/>
                    <a:pt x="18647" y="29288"/>
                    <a:pt x="19247" y="29054"/>
                  </a:cubicBezTo>
                  <a:cubicBezTo>
                    <a:pt x="19547" y="28954"/>
                    <a:pt x="19848" y="28887"/>
                    <a:pt x="20148" y="28854"/>
                  </a:cubicBezTo>
                  <a:cubicBezTo>
                    <a:pt x="20179" y="28851"/>
                    <a:pt x="20210" y="28849"/>
                    <a:pt x="20241" y="28849"/>
                  </a:cubicBezTo>
                  <a:cubicBezTo>
                    <a:pt x="20509" y="28849"/>
                    <a:pt x="20769" y="28975"/>
                    <a:pt x="20948" y="29154"/>
                  </a:cubicBezTo>
                  <a:cubicBezTo>
                    <a:pt x="21149" y="29388"/>
                    <a:pt x="21282" y="29688"/>
                    <a:pt x="21249" y="29988"/>
                  </a:cubicBezTo>
                  <a:cubicBezTo>
                    <a:pt x="21282" y="30288"/>
                    <a:pt x="21249" y="30622"/>
                    <a:pt x="21182" y="30922"/>
                  </a:cubicBezTo>
                  <a:cubicBezTo>
                    <a:pt x="21015" y="31556"/>
                    <a:pt x="20782" y="32190"/>
                    <a:pt x="20515" y="32757"/>
                  </a:cubicBezTo>
                  <a:cubicBezTo>
                    <a:pt x="19914" y="33958"/>
                    <a:pt x="19147" y="35092"/>
                    <a:pt x="18280" y="36093"/>
                  </a:cubicBezTo>
                  <a:cubicBezTo>
                    <a:pt x="17413" y="37160"/>
                    <a:pt x="16479" y="38127"/>
                    <a:pt x="15478" y="39061"/>
                  </a:cubicBezTo>
                  <a:cubicBezTo>
                    <a:pt x="14978" y="39528"/>
                    <a:pt x="14444" y="39962"/>
                    <a:pt x="13877" y="40362"/>
                  </a:cubicBezTo>
                  <a:lnTo>
                    <a:pt x="12264" y="41646"/>
                  </a:lnTo>
                  <a:lnTo>
                    <a:pt x="12264" y="41646"/>
                  </a:lnTo>
                  <a:lnTo>
                    <a:pt x="10374" y="40896"/>
                  </a:lnTo>
                  <a:cubicBezTo>
                    <a:pt x="9707" y="40662"/>
                    <a:pt x="9073" y="40396"/>
                    <a:pt x="8440" y="40129"/>
                  </a:cubicBezTo>
                  <a:cubicBezTo>
                    <a:pt x="7205" y="39528"/>
                    <a:pt x="6038" y="38861"/>
                    <a:pt x="4904" y="38094"/>
                  </a:cubicBezTo>
                  <a:cubicBezTo>
                    <a:pt x="3770" y="37360"/>
                    <a:pt x="2735" y="36526"/>
                    <a:pt x="1835" y="35559"/>
                  </a:cubicBezTo>
                  <a:cubicBezTo>
                    <a:pt x="1368" y="35058"/>
                    <a:pt x="968" y="34558"/>
                    <a:pt x="667" y="33991"/>
                  </a:cubicBezTo>
                  <a:cubicBezTo>
                    <a:pt x="501" y="33691"/>
                    <a:pt x="367" y="33391"/>
                    <a:pt x="300" y="33090"/>
                  </a:cubicBezTo>
                  <a:cubicBezTo>
                    <a:pt x="200" y="32790"/>
                    <a:pt x="234" y="32490"/>
                    <a:pt x="334" y="32223"/>
                  </a:cubicBezTo>
                  <a:cubicBezTo>
                    <a:pt x="501" y="31956"/>
                    <a:pt x="734" y="31756"/>
                    <a:pt x="1034" y="31689"/>
                  </a:cubicBezTo>
                  <a:cubicBezTo>
                    <a:pt x="1254" y="31641"/>
                    <a:pt x="1492" y="31610"/>
                    <a:pt x="1721" y="31610"/>
                  </a:cubicBezTo>
                  <a:cubicBezTo>
                    <a:pt x="1805" y="31610"/>
                    <a:pt x="1888" y="31614"/>
                    <a:pt x="1968" y="31623"/>
                  </a:cubicBezTo>
                  <a:cubicBezTo>
                    <a:pt x="2602" y="31656"/>
                    <a:pt x="3236" y="31756"/>
                    <a:pt x="3836" y="31923"/>
                  </a:cubicBezTo>
                  <a:cubicBezTo>
                    <a:pt x="4437" y="32090"/>
                    <a:pt x="5070" y="32223"/>
                    <a:pt x="5738" y="32290"/>
                  </a:cubicBezTo>
                  <a:cubicBezTo>
                    <a:pt x="5764" y="32299"/>
                    <a:pt x="5791" y="32303"/>
                    <a:pt x="5817" y="32303"/>
                  </a:cubicBezTo>
                  <a:cubicBezTo>
                    <a:pt x="5889" y="32303"/>
                    <a:pt x="5956" y="32272"/>
                    <a:pt x="6004" y="32223"/>
                  </a:cubicBezTo>
                  <a:cubicBezTo>
                    <a:pt x="6038" y="32156"/>
                    <a:pt x="6071" y="32123"/>
                    <a:pt x="6105" y="32090"/>
                  </a:cubicBezTo>
                  <a:cubicBezTo>
                    <a:pt x="6105" y="32023"/>
                    <a:pt x="6138" y="31990"/>
                    <a:pt x="6138" y="31956"/>
                  </a:cubicBezTo>
                  <a:cubicBezTo>
                    <a:pt x="6138" y="31756"/>
                    <a:pt x="6105" y="31556"/>
                    <a:pt x="5971" y="31423"/>
                  </a:cubicBezTo>
                  <a:cubicBezTo>
                    <a:pt x="5771" y="31189"/>
                    <a:pt x="5537" y="30956"/>
                    <a:pt x="5271" y="30789"/>
                  </a:cubicBezTo>
                  <a:cubicBezTo>
                    <a:pt x="4370" y="29988"/>
                    <a:pt x="3503" y="29121"/>
                    <a:pt x="2702" y="28220"/>
                  </a:cubicBezTo>
                  <a:cubicBezTo>
                    <a:pt x="2302" y="27753"/>
                    <a:pt x="1968" y="27286"/>
                    <a:pt x="1668" y="26753"/>
                  </a:cubicBezTo>
                  <a:cubicBezTo>
                    <a:pt x="1368" y="26286"/>
                    <a:pt x="1234" y="25718"/>
                    <a:pt x="1268" y="25151"/>
                  </a:cubicBezTo>
                  <a:cubicBezTo>
                    <a:pt x="1368" y="24584"/>
                    <a:pt x="1768" y="24151"/>
                    <a:pt x="2335" y="24051"/>
                  </a:cubicBezTo>
                  <a:cubicBezTo>
                    <a:pt x="2869" y="23884"/>
                    <a:pt x="3436" y="23817"/>
                    <a:pt x="4003" y="23817"/>
                  </a:cubicBezTo>
                  <a:cubicBezTo>
                    <a:pt x="4537" y="23850"/>
                    <a:pt x="5104" y="23884"/>
                    <a:pt x="5671" y="23951"/>
                  </a:cubicBezTo>
                  <a:lnTo>
                    <a:pt x="6505" y="24051"/>
                  </a:lnTo>
                  <a:cubicBezTo>
                    <a:pt x="6572" y="24067"/>
                    <a:pt x="6647" y="24076"/>
                    <a:pt x="6722" y="24076"/>
                  </a:cubicBezTo>
                  <a:cubicBezTo>
                    <a:pt x="6797" y="24076"/>
                    <a:pt x="6872" y="24067"/>
                    <a:pt x="6938" y="24051"/>
                  </a:cubicBezTo>
                  <a:cubicBezTo>
                    <a:pt x="7105" y="24017"/>
                    <a:pt x="7239" y="23884"/>
                    <a:pt x="7239" y="23717"/>
                  </a:cubicBezTo>
                  <a:cubicBezTo>
                    <a:pt x="7272" y="23417"/>
                    <a:pt x="7139" y="23117"/>
                    <a:pt x="6905" y="22916"/>
                  </a:cubicBezTo>
                  <a:lnTo>
                    <a:pt x="6405" y="22316"/>
                  </a:lnTo>
                  <a:lnTo>
                    <a:pt x="5404" y="21115"/>
                  </a:lnTo>
                  <a:lnTo>
                    <a:pt x="3436" y="18780"/>
                  </a:lnTo>
                  <a:cubicBezTo>
                    <a:pt x="2802" y="18013"/>
                    <a:pt x="2135" y="17312"/>
                    <a:pt x="1701" y="16478"/>
                  </a:cubicBezTo>
                  <a:cubicBezTo>
                    <a:pt x="1501" y="16078"/>
                    <a:pt x="1368" y="15645"/>
                    <a:pt x="1401" y="15211"/>
                  </a:cubicBezTo>
                  <a:cubicBezTo>
                    <a:pt x="1401" y="14777"/>
                    <a:pt x="1601" y="14377"/>
                    <a:pt x="1935" y="14077"/>
                  </a:cubicBezTo>
                  <a:cubicBezTo>
                    <a:pt x="2170" y="13948"/>
                    <a:pt x="2433" y="13889"/>
                    <a:pt x="2705" y="13889"/>
                  </a:cubicBezTo>
                  <a:cubicBezTo>
                    <a:pt x="2858" y="13889"/>
                    <a:pt x="3013" y="13907"/>
                    <a:pt x="3169" y="13943"/>
                  </a:cubicBezTo>
                  <a:cubicBezTo>
                    <a:pt x="3569" y="14010"/>
                    <a:pt x="3970" y="14110"/>
                    <a:pt x="4370" y="14244"/>
                  </a:cubicBezTo>
                  <a:cubicBezTo>
                    <a:pt x="4570" y="14310"/>
                    <a:pt x="4770" y="14377"/>
                    <a:pt x="4970" y="14444"/>
                  </a:cubicBezTo>
                  <a:cubicBezTo>
                    <a:pt x="5070" y="14460"/>
                    <a:pt x="5179" y="14469"/>
                    <a:pt x="5287" y="14469"/>
                  </a:cubicBezTo>
                  <a:cubicBezTo>
                    <a:pt x="5396" y="14469"/>
                    <a:pt x="5504" y="14460"/>
                    <a:pt x="5604" y="14444"/>
                  </a:cubicBezTo>
                  <a:cubicBezTo>
                    <a:pt x="5804" y="14344"/>
                    <a:pt x="5971" y="14177"/>
                    <a:pt x="6038" y="13977"/>
                  </a:cubicBezTo>
                  <a:cubicBezTo>
                    <a:pt x="6105" y="13777"/>
                    <a:pt x="6138" y="13576"/>
                    <a:pt x="6138" y="13376"/>
                  </a:cubicBezTo>
                  <a:cubicBezTo>
                    <a:pt x="5638" y="11408"/>
                    <a:pt x="5237" y="9407"/>
                    <a:pt x="4937" y="7405"/>
                  </a:cubicBezTo>
                  <a:cubicBezTo>
                    <a:pt x="4637" y="5938"/>
                    <a:pt x="4470" y="4470"/>
                    <a:pt x="4470" y="2969"/>
                  </a:cubicBezTo>
                  <a:cubicBezTo>
                    <a:pt x="4503" y="2435"/>
                    <a:pt x="4603" y="1901"/>
                    <a:pt x="4770" y="1401"/>
                  </a:cubicBezTo>
                  <a:cubicBezTo>
                    <a:pt x="4904" y="1034"/>
                    <a:pt x="5104" y="701"/>
                    <a:pt x="5371" y="434"/>
                  </a:cubicBezTo>
                  <a:cubicBezTo>
                    <a:pt x="5542" y="263"/>
                    <a:pt x="5749" y="145"/>
                    <a:pt x="5965" y="68"/>
                  </a:cubicBezTo>
                  <a:lnTo>
                    <a:pt x="5965" y="68"/>
                  </a:lnTo>
                  <a:cubicBezTo>
                    <a:pt x="5734" y="135"/>
                    <a:pt x="5536" y="235"/>
                    <a:pt x="5337" y="400"/>
                  </a:cubicBezTo>
                  <a:cubicBezTo>
                    <a:pt x="5070" y="701"/>
                    <a:pt x="4837" y="1034"/>
                    <a:pt x="4737" y="1401"/>
                  </a:cubicBezTo>
                  <a:cubicBezTo>
                    <a:pt x="4537" y="1901"/>
                    <a:pt x="4437" y="2435"/>
                    <a:pt x="4403" y="2969"/>
                  </a:cubicBezTo>
                  <a:cubicBezTo>
                    <a:pt x="4403" y="4470"/>
                    <a:pt x="4537" y="5971"/>
                    <a:pt x="4837" y="7439"/>
                  </a:cubicBezTo>
                  <a:cubicBezTo>
                    <a:pt x="5137" y="9407"/>
                    <a:pt x="5537" y="11408"/>
                    <a:pt x="6038" y="13343"/>
                  </a:cubicBezTo>
                  <a:cubicBezTo>
                    <a:pt x="6038" y="13710"/>
                    <a:pt x="5938" y="14143"/>
                    <a:pt x="5571" y="14277"/>
                  </a:cubicBezTo>
                  <a:cubicBezTo>
                    <a:pt x="5487" y="14294"/>
                    <a:pt x="5396" y="14302"/>
                    <a:pt x="5304" y="14302"/>
                  </a:cubicBezTo>
                  <a:cubicBezTo>
                    <a:pt x="5212" y="14302"/>
                    <a:pt x="5120" y="14294"/>
                    <a:pt x="5037" y="14277"/>
                  </a:cubicBezTo>
                  <a:cubicBezTo>
                    <a:pt x="4837" y="14244"/>
                    <a:pt x="4637" y="14177"/>
                    <a:pt x="4437" y="14110"/>
                  </a:cubicBezTo>
                  <a:cubicBezTo>
                    <a:pt x="4036" y="13977"/>
                    <a:pt x="3603" y="13843"/>
                    <a:pt x="3202" y="13777"/>
                  </a:cubicBezTo>
                  <a:cubicBezTo>
                    <a:pt x="3037" y="13729"/>
                    <a:pt x="2872" y="13707"/>
                    <a:pt x="2709" y="13707"/>
                  </a:cubicBezTo>
                  <a:cubicBezTo>
                    <a:pt x="2413" y="13707"/>
                    <a:pt x="2127" y="13781"/>
                    <a:pt x="1868" y="13910"/>
                  </a:cubicBezTo>
                  <a:cubicBezTo>
                    <a:pt x="1501" y="14210"/>
                    <a:pt x="1268" y="14677"/>
                    <a:pt x="1234" y="15144"/>
                  </a:cubicBezTo>
                  <a:cubicBezTo>
                    <a:pt x="1234" y="15611"/>
                    <a:pt x="1368" y="16112"/>
                    <a:pt x="1568" y="16512"/>
                  </a:cubicBezTo>
                  <a:cubicBezTo>
                    <a:pt x="2002" y="17379"/>
                    <a:pt x="2702" y="18080"/>
                    <a:pt x="3336" y="18847"/>
                  </a:cubicBezTo>
                  <a:lnTo>
                    <a:pt x="5271" y="21182"/>
                  </a:lnTo>
                  <a:lnTo>
                    <a:pt x="6271" y="22383"/>
                  </a:lnTo>
                  <a:cubicBezTo>
                    <a:pt x="6471" y="22583"/>
                    <a:pt x="6638" y="22783"/>
                    <a:pt x="6805" y="22983"/>
                  </a:cubicBezTo>
                  <a:cubicBezTo>
                    <a:pt x="6872" y="23083"/>
                    <a:pt x="6972" y="23183"/>
                    <a:pt x="7005" y="23317"/>
                  </a:cubicBezTo>
                  <a:cubicBezTo>
                    <a:pt x="7072" y="23417"/>
                    <a:pt x="7105" y="23517"/>
                    <a:pt x="7105" y="23650"/>
                  </a:cubicBezTo>
                  <a:cubicBezTo>
                    <a:pt x="7080" y="23800"/>
                    <a:pt x="6905" y="23875"/>
                    <a:pt x="6721" y="23875"/>
                  </a:cubicBezTo>
                  <a:cubicBezTo>
                    <a:pt x="6659" y="23875"/>
                    <a:pt x="6597" y="23867"/>
                    <a:pt x="6538" y="23850"/>
                  </a:cubicBezTo>
                  <a:lnTo>
                    <a:pt x="5704" y="23750"/>
                  </a:lnTo>
                  <a:cubicBezTo>
                    <a:pt x="5137" y="23684"/>
                    <a:pt x="4603" y="23650"/>
                    <a:pt x="4036" y="23617"/>
                  </a:cubicBezTo>
                  <a:cubicBezTo>
                    <a:pt x="3469" y="23617"/>
                    <a:pt x="2869" y="23684"/>
                    <a:pt x="2302" y="23817"/>
                  </a:cubicBezTo>
                  <a:cubicBezTo>
                    <a:pt x="2035" y="23917"/>
                    <a:pt x="1768" y="24084"/>
                    <a:pt x="1535" y="24284"/>
                  </a:cubicBezTo>
                  <a:cubicBezTo>
                    <a:pt x="1301" y="24484"/>
                    <a:pt x="1168" y="24784"/>
                    <a:pt x="1134" y="25118"/>
                  </a:cubicBezTo>
                  <a:cubicBezTo>
                    <a:pt x="1068" y="25718"/>
                    <a:pt x="1234" y="26319"/>
                    <a:pt x="1535" y="26853"/>
                  </a:cubicBezTo>
                  <a:cubicBezTo>
                    <a:pt x="1835" y="27386"/>
                    <a:pt x="2168" y="27887"/>
                    <a:pt x="2569" y="28320"/>
                  </a:cubicBezTo>
                  <a:cubicBezTo>
                    <a:pt x="3369" y="29254"/>
                    <a:pt x="4237" y="30122"/>
                    <a:pt x="5171" y="30922"/>
                  </a:cubicBezTo>
                  <a:cubicBezTo>
                    <a:pt x="5437" y="31122"/>
                    <a:pt x="5638" y="31322"/>
                    <a:pt x="5838" y="31556"/>
                  </a:cubicBezTo>
                  <a:cubicBezTo>
                    <a:pt x="5938" y="31656"/>
                    <a:pt x="5971" y="31756"/>
                    <a:pt x="5938" y="31890"/>
                  </a:cubicBezTo>
                  <a:cubicBezTo>
                    <a:pt x="5938" y="31923"/>
                    <a:pt x="5938" y="31956"/>
                    <a:pt x="5938" y="31990"/>
                  </a:cubicBezTo>
                  <a:cubicBezTo>
                    <a:pt x="5904" y="32023"/>
                    <a:pt x="5904" y="32056"/>
                    <a:pt x="5904" y="32056"/>
                  </a:cubicBezTo>
                  <a:cubicBezTo>
                    <a:pt x="5838" y="32090"/>
                    <a:pt x="5804" y="32090"/>
                    <a:pt x="5738" y="32090"/>
                  </a:cubicBezTo>
                  <a:cubicBezTo>
                    <a:pt x="5137" y="32023"/>
                    <a:pt x="4503" y="31890"/>
                    <a:pt x="3903" y="31723"/>
                  </a:cubicBezTo>
                  <a:cubicBezTo>
                    <a:pt x="3303" y="31556"/>
                    <a:pt x="2635" y="31456"/>
                    <a:pt x="2002" y="31389"/>
                  </a:cubicBezTo>
                  <a:cubicBezTo>
                    <a:pt x="1668" y="31389"/>
                    <a:pt x="1334" y="31423"/>
                    <a:pt x="1001" y="31489"/>
                  </a:cubicBezTo>
                  <a:cubicBezTo>
                    <a:pt x="667" y="31556"/>
                    <a:pt x="367" y="31789"/>
                    <a:pt x="167" y="32123"/>
                  </a:cubicBezTo>
                  <a:cubicBezTo>
                    <a:pt x="34" y="32423"/>
                    <a:pt x="0" y="32790"/>
                    <a:pt x="100" y="33124"/>
                  </a:cubicBezTo>
                  <a:cubicBezTo>
                    <a:pt x="200" y="33457"/>
                    <a:pt x="334" y="33791"/>
                    <a:pt x="501" y="34058"/>
                  </a:cubicBezTo>
                  <a:cubicBezTo>
                    <a:pt x="834" y="34658"/>
                    <a:pt x="1234" y="35192"/>
                    <a:pt x="1701" y="35692"/>
                  </a:cubicBezTo>
                  <a:cubicBezTo>
                    <a:pt x="2602" y="36660"/>
                    <a:pt x="3669" y="37527"/>
                    <a:pt x="4804" y="38261"/>
                  </a:cubicBezTo>
                  <a:cubicBezTo>
                    <a:pt x="5938" y="39028"/>
                    <a:pt x="7139" y="39728"/>
                    <a:pt x="8373" y="40296"/>
                  </a:cubicBezTo>
                  <a:cubicBezTo>
                    <a:pt x="9007" y="40596"/>
                    <a:pt x="9640" y="40863"/>
                    <a:pt x="10308" y="41096"/>
                  </a:cubicBezTo>
                  <a:lnTo>
                    <a:pt x="12242" y="41863"/>
                  </a:lnTo>
                  <a:lnTo>
                    <a:pt x="12309" y="41863"/>
                  </a:lnTo>
                  <a:lnTo>
                    <a:pt x="12376" y="41830"/>
                  </a:lnTo>
                  <a:lnTo>
                    <a:pt x="14044" y="40562"/>
                  </a:lnTo>
                  <a:cubicBezTo>
                    <a:pt x="14577" y="40162"/>
                    <a:pt x="15144" y="39728"/>
                    <a:pt x="15645" y="39261"/>
                  </a:cubicBezTo>
                  <a:cubicBezTo>
                    <a:pt x="16679" y="38361"/>
                    <a:pt x="17613" y="37360"/>
                    <a:pt x="18480" y="36293"/>
                  </a:cubicBezTo>
                  <a:cubicBezTo>
                    <a:pt x="19381" y="35259"/>
                    <a:pt x="20115" y="34124"/>
                    <a:pt x="20715" y="32924"/>
                  </a:cubicBezTo>
                  <a:cubicBezTo>
                    <a:pt x="21015" y="32323"/>
                    <a:pt x="21249" y="31689"/>
                    <a:pt x="21415" y="31056"/>
                  </a:cubicBezTo>
                  <a:cubicBezTo>
                    <a:pt x="21482" y="30722"/>
                    <a:pt x="21516" y="30388"/>
                    <a:pt x="21516" y="30055"/>
                  </a:cubicBezTo>
                  <a:cubicBezTo>
                    <a:pt x="21516" y="29688"/>
                    <a:pt x="21382" y="29354"/>
                    <a:pt x="21149" y="29088"/>
                  </a:cubicBezTo>
                  <a:cubicBezTo>
                    <a:pt x="20909" y="28848"/>
                    <a:pt x="20615" y="28716"/>
                    <a:pt x="20291" y="28716"/>
                  </a:cubicBezTo>
                  <a:cubicBezTo>
                    <a:pt x="20255" y="28716"/>
                    <a:pt x="20218" y="28717"/>
                    <a:pt x="20181" y="28721"/>
                  </a:cubicBezTo>
                  <a:cubicBezTo>
                    <a:pt x="19848" y="28721"/>
                    <a:pt x="19514" y="28787"/>
                    <a:pt x="19214" y="28921"/>
                  </a:cubicBezTo>
                  <a:cubicBezTo>
                    <a:pt x="18613" y="29154"/>
                    <a:pt x="18013" y="29421"/>
                    <a:pt x="17479" y="29755"/>
                  </a:cubicBezTo>
                  <a:cubicBezTo>
                    <a:pt x="16946" y="30088"/>
                    <a:pt x="16379" y="30388"/>
                    <a:pt x="15811" y="30622"/>
                  </a:cubicBezTo>
                  <a:cubicBezTo>
                    <a:pt x="15795" y="30639"/>
                    <a:pt x="15770" y="30647"/>
                    <a:pt x="15745" y="30647"/>
                  </a:cubicBezTo>
                  <a:cubicBezTo>
                    <a:pt x="15720" y="30647"/>
                    <a:pt x="15695" y="30639"/>
                    <a:pt x="15678" y="30622"/>
                  </a:cubicBezTo>
                  <a:cubicBezTo>
                    <a:pt x="15678" y="30629"/>
                    <a:pt x="15675" y="30631"/>
                    <a:pt x="15671" y="30631"/>
                  </a:cubicBezTo>
                  <a:cubicBezTo>
                    <a:pt x="15654" y="30631"/>
                    <a:pt x="15611" y="30589"/>
                    <a:pt x="15611" y="30589"/>
                  </a:cubicBezTo>
                  <a:cubicBezTo>
                    <a:pt x="15578" y="30555"/>
                    <a:pt x="15578" y="30522"/>
                    <a:pt x="15578" y="30489"/>
                  </a:cubicBezTo>
                  <a:cubicBezTo>
                    <a:pt x="15511" y="30388"/>
                    <a:pt x="15511" y="30255"/>
                    <a:pt x="15578" y="30122"/>
                  </a:cubicBezTo>
                  <a:cubicBezTo>
                    <a:pt x="15678" y="29855"/>
                    <a:pt x="15845" y="29588"/>
                    <a:pt x="16012" y="29354"/>
                  </a:cubicBezTo>
                  <a:cubicBezTo>
                    <a:pt x="16679" y="28320"/>
                    <a:pt x="17279" y="27220"/>
                    <a:pt x="17780" y="26119"/>
                  </a:cubicBezTo>
                  <a:cubicBezTo>
                    <a:pt x="18013" y="25552"/>
                    <a:pt x="18213" y="24985"/>
                    <a:pt x="18347" y="24384"/>
                  </a:cubicBezTo>
                  <a:cubicBezTo>
                    <a:pt x="18513" y="23817"/>
                    <a:pt x="18480" y="23183"/>
                    <a:pt x="18247" y="22616"/>
                  </a:cubicBezTo>
                  <a:cubicBezTo>
                    <a:pt x="18113" y="22316"/>
                    <a:pt x="17913" y="22082"/>
                    <a:pt x="17613" y="21949"/>
                  </a:cubicBezTo>
                  <a:cubicBezTo>
                    <a:pt x="17346" y="21816"/>
                    <a:pt x="17046" y="21749"/>
                    <a:pt x="16745" y="21749"/>
                  </a:cubicBezTo>
                  <a:cubicBezTo>
                    <a:pt x="16178" y="21749"/>
                    <a:pt x="15611" y="21849"/>
                    <a:pt x="15044" y="22016"/>
                  </a:cubicBezTo>
                  <a:cubicBezTo>
                    <a:pt x="14511" y="22216"/>
                    <a:pt x="14010" y="22416"/>
                    <a:pt x="13476" y="22650"/>
                  </a:cubicBezTo>
                  <a:lnTo>
                    <a:pt x="12743" y="22983"/>
                  </a:lnTo>
                  <a:cubicBezTo>
                    <a:pt x="12626" y="23033"/>
                    <a:pt x="12492" y="23075"/>
                    <a:pt x="12380" y="23075"/>
                  </a:cubicBezTo>
                  <a:cubicBezTo>
                    <a:pt x="12267" y="23075"/>
                    <a:pt x="12176" y="23033"/>
                    <a:pt x="12142" y="22916"/>
                  </a:cubicBezTo>
                  <a:cubicBezTo>
                    <a:pt x="12075" y="22816"/>
                    <a:pt x="12075" y="22683"/>
                    <a:pt x="12109" y="22583"/>
                  </a:cubicBezTo>
                  <a:cubicBezTo>
                    <a:pt x="12142" y="22449"/>
                    <a:pt x="12176" y="22349"/>
                    <a:pt x="12242" y="22216"/>
                  </a:cubicBezTo>
                  <a:cubicBezTo>
                    <a:pt x="12342" y="21982"/>
                    <a:pt x="12442" y="21749"/>
                    <a:pt x="12542" y="21482"/>
                  </a:cubicBezTo>
                  <a:lnTo>
                    <a:pt x="13176" y="20048"/>
                  </a:lnTo>
                  <a:cubicBezTo>
                    <a:pt x="13577" y="19080"/>
                    <a:pt x="14010" y="18146"/>
                    <a:pt x="14377" y="17246"/>
                  </a:cubicBezTo>
                  <a:cubicBezTo>
                    <a:pt x="14744" y="16345"/>
                    <a:pt x="15211" y="15478"/>
                    <a:pt x="15378" y="14510"/>
                  </a:cubicBezTo>
                  <a:cubicBezTo>
                    <a:pt x="15445" y="14043"/>
                    <a:pt x="15445" y="13576"/>
                    <a:pt x="15278" y="13109"/>
                  </a:cubicBezTo>
                  <a:cubicBezTo>
                    <a:pt x="15111" y="12642"/>
                    <a:pt x="14777" y="12309"/>
                    <a:pt x="14344" y="12109"/>
                  </a:cubicBezTo>
                  <a:cubicBezTo>
                    <a:pt x="14222" y="12083"/>
                    <a:pt x="14100" y="12070"/>
                    <a:pt x="13979" y="12070"/>
                  </a:cubicBezTo>
                  <a:cubicBezTo>
                    <a:pt x="13637" y="12070"/>
                    <a:pt x="13305" y="12170"/>
                    <a:pt x="13009" y="12342"/>
                  </a:cubicBezTo>
                  <a:cubicBezTo>
                    <a:pt x="12643" y="12542"/>
                    <a:pt x="12276" y="12742"/>
                    <a:pt x="11942" y="13009"/>
                  </a:cubicBezTo>
                  <a:cubicBezTo>
                    <a:pt x="11775" y="13109"/>
                    <a:pt x="11575" y="13243"/>
                    <a:pt x="11408" y="13343"/>
                  </a:cubicBezTo>
                  <a:cubicBezTo>
                    <a:pt x="11242" y="13443"/>
                    <a:pt x="11075" y="13510"/>
                    <a:pt x="10875" y="13510"/>
                  </a:cubicBezTo>
                  <a:cubicBezTo>
                    <a:pt x="10508" y="13476"/>
                    <a:pt x="10274" y="13076"/>
                    <a:pt x="10174" y="12742"/>
                  </a:cubicBezTo>
                  <a:cubicBezTo>
                    <a:pt x="10107" y="10741"/>
                    <a:pt x="9941" y="8740"/>
                    <a:pt x="9640" y="6738"/>
                  </a:cubicBezTo>
                  <a:cubicBezTo>
                    <a:pt x="9407" y="5004"/>
                    <a:pt x="9207" y="3503"/>
                    <a:pt x="8740" y="2335"/>
                  </a:cubicBezTo>
                  <a:cubicBezTo>
                    <a:pt x="8573" y="1835"/>
                    <a:pt x="8306" y="1368"/>
                    <a:pt x="7973" y="934"/>
                  </a:cubicBezTo>
                  <a:cubicBezTo>
                    <a:pt x="7739" y="600"/>
                    <a:pt x="7439" y="367"/>
                    <a:pt x="7072" y="167"/>
                  </a:cubicBezTo>
                  <a:cubicBezTo>
                    <a:pt x="6872" y="67"/>
                    <a:pt x="6605" y="33"/>
                    <a:pt x="6371" y="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2" name="Google Shape;1678;g19b32c0fc37_0_42"/>
            <p:cNvSpPr/>
            <p:nvPr/>
          </p:nvSpPr>
          <p:spPr>
            <a:xfrm>
              <a:off x="2230100" y="4038325"/>
              <a:ext cx="146800" cy="997425"/>
            </a:xfrm>
            <a:custGeom>
              <a:avLst/>
              <a:ahLst/>
              <a:rect l="l" t="t" r="r" b="b"/>
              <a:pathLst>
                <a:path w="5872" h="39897" extrusionOk="0">
                  <a:moveTo>
                    <a:pt x="0" y="1"/>
                  </a:moveTo>
                  <a:lnTo>
                    <a:pt x="0" y="34"/>
                  </a:lnTo>
                  <a:lnTo>
                    <a:pt x="34" y="334"/>
                  </a:lnTo>
                  <a:cubicBezTo>
                    <a:pt x="34" y="201"/>
                    <a:pt x="0" y="101"/>
                    <a:pt x="0" y="1"/>
                  </a:cubicBezTo>
                  <a:close/>
                  <a:moveTo>
                    <a:pt x="34" y="334"/>
                  </a:moveTo>
                  <a:lnTo>
                    <a:pt x="34" y="334"/>
                  </a:lnTo>
                  <a:cubicBezTo>
                    <a:pt x="67" y="635"/>
                    <a:pt x="134" y="1068"/>
                    <a:pt x="201" y="1602"/>
                  </a:cubicBezTo>
                  <a:cubicBezTo>
                    <a:pt x="367" y="2669"/>
                    <a:pt x="601" y="4237"/>
                    <a:pt x="901" y="6139"/>
                  </a:cubicBezTo>
                  <a:cubicBezTo>
                    <a:pt x="1468" y="10008"/>
                    <a:pt x="2202" y="15312"/>
                    <a:pt x="3036" y="21183"/>
                  </a:cubicBezTo>
                  <a:cubicBezTo>
                    <a:pt x="3870" y="27087"/>
                    <a:pt x="5204" y="36027"/>
                    <a:pt x="5805" y="39896"/>
                  </a:cubicBezTo>
                  <a:lnTo>
                    <a:pt x="5871" y="39863"/>
                  </a:lnTo>
                  <a:cubicBezTo>
                    <a:pt x="5304" y="36027"/>
                    <a:pt x="3970" y="27054"/>
                    <a:pt x="3136" y="21183"/>
                  </a:cubicBezTo>
                  <a:cubicBezTo>
                    <a:pt x="2302" y="15312"/>
                    <a:pt x="1535" y="9975"/>
                    <a:pt x="968" y="6139"/>
                  </a:cubicBezTo>
                  <a:cubicBezTo>
                    <a:pt x="668" y="4204"/>
                    <a:pt x="434" y="2669"/>
                    <a:pt x="234" y="1569"/>
                  </a:cubicBezTo>
                  <a:cubicBezTo>
                    <a:pt x="167" y="1035"/>
                    <a:pt x="100" y="635"/>
                    <a:pt x="34" y="33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3" name="Google Shape;1679;g19b32c0fc37_0_42"/>
            <p:cNvSpPr/>
            <p:nvPr/>
          </p:nvSpPr>
          <p:spPr>
            <a:xfrm>
              <a:off x="2163375" y="4309350"/>
              <a:ext cx="121775" cy="105100"/>
            </a:xfrm>
            <a:custGeom>
              <a:avLst/>
              <a:ahLst/>
              <a:rect l="l" t="t" r="r" b="b"/>
              <a:pathLst>
                <a:path w="4871" h="4204" extrusionOk="0">
                  <a:moveTo>
                    <a:pt x="1" y="1"/>
                  </a:moveTo>
                  <a:cubicBezTo>
                    <a:pt x="34" y="68"/>
                    <a:pt x="101" y="134"/>
                    <a:pt x="168" y="201"/>
                  </a:cubicBezTo>
                  <a:lnTo>
                    <a:pt x="701" y="635"/>
                  </a:lnTo>
                  <a:lnTo>
                    <a:pt x="2403" y="2136"/>
                  </a:lnTo>
                  <a:cubicBezTo>
                    <a:pt x="3070" y="2736"/>
                    <a:pt x="3670" y="3270"/>
                    <a:pt x="4104" y="3670"/>
                  </a:cubicBezTo>
                  <a:cubicBezTo>
                    <a:pt x="4337" y="3837"/>
                    <a:pt x="4537" y="3970"/>
                    <a:pt x="4671" y="4070"/>
                  </a:cubicBezTo>
                  <a:cubicBezTo>
                    <a:pt x="4738" y="4137"/>
                    <a:pt x="4804" y="4171"/>
                    <a:pt x="4871" y="4204"/>
                  </a:cubicBezTo>
                  <a:cubicBezTo>
                    <a:pt x="4804" y="4137"/>
                    <a:pt x="4771" y="4070"/>
                    <a:pt x="4704" y="4037"/>
                  </a:cubicBezTo>
                  <a:lnTo>
                    <a:pt x="4170" y="3570"/>
                  </a:lnTo>
                  <a:lnTo>
                    <a:pt x="2469" y="2036"/>
                  </a:lnTo>
                  <a:cubicBezTo>
                    <a:pt x="1802" y="1435"/>
                    <a:pt x="1202" y="935"/>
                    <a:pt x="768" y="568"/>
                  </a:cubicBezTo>
                  <a:cubicBezTo>
                    <a:pt x="535" y="368"/>
                    <a:pt x="334" y="234"/>
                    <a:pt x="201" y="134"/>
                  </a:cubicBezTo>
                  <a:cubicBezTo>
                    <a:pt x="134" y="68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4" name="Google Shape;1680;g19b32c0fc37_0_42"/>
            <p:cNvSpPr/>
            <p:nvPr/>
          </p:nvSpPr>
          <p:spPr>
            <a:xfrm>
              <a:off x="2291800" y="4267650"/>
              <a:ext cx="119275" cy="144300"/>
            </a:xfrm>
            <a:custGeom>
              <a:avLst/>
              <a:ahLst/>
              <a:rect l="l" t="t" r="r" b="b"/>
              <a:pathLst>
                <a:path w="4771" h="5772" extrusionOk="0">
                  <a:moveTo>
                    <a:pt x="4736" y="0"/>
                  </a:moveTo>
                  <a:cubicBezTo>
                    <a:pt x="4677" y="0"/>
                    <a:pt x="3620" y="1288"/>
                    <a:pt x="2336" y="2836"/>
                  </a:cubicBezTo>
                  <a:cubicBezTo>
                    <a:pt x="1035" y="4438"/>
                    <a:pt x="1" y="5738"/>
                    <a:pt x="34" y="5772"/>
                  </a:cubicBezTo>
                  <a:cubicBezTo>
                    <a:pt x="68" y="5772"/>
                    <a:pt x="1135" y="4504"/>
                    <a:pt x="2436" y="2903"/>
                  </a:cubicBezTo>
                  <a:cubicBezTo>
                    <a:pt x="3737" y="1335"/>
                    <a:pt x="4771" y="1"/>
                    <a:pt x="4738" y="1"/>
                  </a:cubicBezTo>
                  <a:cubicBezTo>
                    <a:pt x="4737" y="1"/>
                    <a:pt x="4737" y="0"/>
                    <a:pt x="4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5" name="Google Shape;1681;g19b32c0fc37_0_42"/>
            <p:cNvSpPr/>
            <p:nvPr/>
          </p:nvSpPr>
          <p:spPr>
            <a:xfrm>
              <a:off x="2314325" y="4539525"/>
              <a:ext cx="130950" cy="99250"/>
            </a:xfrm>
            <a:custGeom>
              <a:avLst/>
              <a:ahLst/>
              <a:rect l="l" t="t" r="r" b="b"/>
              <a:pathLst>
                <a:path w="5238" h="3970" extrusionOk="0">
                  <a:moveTo>
                    <a:pt x="5238" y="1"/>
                  </a:moveTo>
                  <a:lnTo>
                    <a:pt x="5238" y="1"/>
                  </a:lnTo>
                  <a:cubicBezTo>
                    <a:pt x="5171" y="34"/>
                    <a:pt x="5104" y="101"/>
                    <a:pt x="5037" y="134"/>
                  </a:cubicBezTo>
                  <a:lnTo>
                    <a:pt x="4504" y="601"/>
                  </a:lnTo>
                  <a:cubicBezTo>
                    <a:pt x="4037" y="968"/>
                    <a:pt x="3403" y="1468"/>
                    <a:pt x="2669" y="2035"/>
                  </a:cubicBezTo>
                  <a:cubicBezTo>
                    <a:pt x="1935" y="2569"/>
                    <a:pt x="1268" y="3069"/>
                    <a:pt x="768" y="3403"/>
                  </a:cubicBezTo>
                  <a:lnTo>
                    <a:pt x="201" y="3803"/>
                  </a:lnTo>
                  <a:cubicBezTo>
                    <a:pt x="134" y="3870"/>
                    <a:pt x="67" y="3903"/>
                    <a:pt x="0" y="3970"/>
                  </a:cubicBezTo>
                  <a:cubicBezTo>
                    <a:pt x="67" y="3937"/>
                    <a:pt x="167" y="3903"/>
                    <a:pt x="234" y="3837"/>
                  </a:cubicBezTo>
                  <a:cubicBezTo>
                    <a:pt x="367" y="3737"/>
                    <a:pt x="568" y="3636"/>
                    <a:pt x="834" y="3470"/>
                  </a:cubicBezTo>
                  <a:cubicBezTo>
                    <a:pt x="1335" y="3136"/>
                    <a:pt x="2002" y="2669"/>
                    <a:pt x="2736" y="2135"/>
                  </a:cubicBezTo>
                  <a:cubicBezTo>
                    <a:pt x="3470" y="1568"/>
                    <a:pt x="4103" y="1068"/>
                    <a:pt x="4537" y="668"/>
                  </a:cubicBezTo>
                  <a:cubicBezTo>
                    <a:pt x="4771" y="468"/>
                    <a:pt x="4937" y="301"/>
                    <a:pt x="5071" y="167"/>
                  </a:cubicBezTo>
                  <a:cubicBezTo>
                    <a:pt x="5204" y="67"/>
                    <a:pt x="5238" y="1"/>
                    <a:pt x="52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6" name="Google Shape;1682;g19b32c0fc37_0_42"/>
            <p:cNvSpPr/>
            <p:nvPr/>
          </p:nvSpPr>
          <p:spPr>
            <a:xfrm>
              <a:off x="2176725" y="4572050"/>
              <a:ext cx="137625" cy="65075"/>
            </a:xfrm>
            <a:custGeom>
              <a:avLst/>
              <a:ahLst/>
              <a:rect l="l" t="t" r="r" b="b"/>
              <a:pathLst>
                <a:path w="5505" h="2603" extrusionOk="0">
                  <a:moveTo>
                    <a:pt x="1" y="0"/>
                  </a:moveTo>
                  <a:cubicBezTo>
                    <a:pt x="67" y="34"/>
                    <a:pt x="134" y="67"/>
                    <a:pt x="201" y="101"/>
                  </a:cubicBezTo>
                  <a:cubicBezTo>
                    <a:pt x="334" y="201"/>
                    <a:pt x="534" y="301"/>
                    <a:pt x="801" y="401"/>
                  </a:cubicBezTo>
                  <a:cubicBezTo>
                    <a:pt x="1268" y="668"/>
                    <a:pt x="1969" y="1001"/>
                    <a:pt x="2736" y="1335"/>
                  </a:cubicBezTo>
                  <a:cubicBezTo>
                    <a:pt x="3503" y="1702"/>
                    <a:pt x="4170" y="2035"/>
                    <a:pt x="4671" y="2235"/>
                  </a:cubicBezTo>
                  <a:lnTo>
                    <a:pt x="5271" y="2502"/>
                  </a:lnTo>
                  <a:cubicBezTo>
                    <a:pt x="5338" y="2536"/>
                    <a:pt x="5438" y="2569"/>
                    <a:pt x="5504" y="2602"/>
                  </a:cubicBezTo>
                  <a:cubicBezTo>
                    <a:pt x="5438" y="2536"/>
                    <a:pt x="5371" y="2502"/>
                    <a:pt x="5304" y="2469"/>
                  </a:cubicBezTo>
                  <a:cubicBezTo>
                    <a:pt x="5171" y="2402"/>
                    <a:pt x="4971" y="2302"/>
                    <a:pt x="4704" y="2169"/>
                  </a:cubicBezTo>
                  <a:cubicBezTo>
                    <a:pt x="4237" y="1935"/>
                    <a:pt x="3536" y="1602"/>
                    <a:pt x="2769" y="1235"/>
                  </a:cubicBezTo>
                  <a:cubicBezTo>
                    <a:pt x="2035" y="868"/>
                    <a:pt x="1335" y="568"/>
                    <a:pt x="834" y="334"/>
                  </a:cubicBezTo>
                  <a:lnTo>
                    <a:pt x="234" y="67"/>
                  </a:lnTo>
                  <a:cubicBezTo>
                    <a:pt x="167" y="34"/>
                    <a:pt x="6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7" name="Google Shape;1683;g19b32c0fc37_0_42"/>
            <p:cNvSpPr/>
            <p:nvPr/>
          </p:nvSpPr>
          <p:spPr>
            <a:xfrm>
              <a:off x="2170050" y="4774700"/>
              <a:ext cx="176825" cy="81750"/>
            </a:xfrm>
            <a:custGeom>
              <a:avLst/>
              <a:ahLst/>
              <a:rect l="l" t="t" r="r" b="b"/>
              <a:pathLst>
                <a:path w="7073" h="3270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67"/>
                    <a:pt x="167" y="100"/>
                    <a:pt x="268" y="167"/>
                  </a:cubicBezTo>
                  <a:lnTo>
                    <a:pt x="1035" y="534"/>
                  </a:lnTo>
                  <a:cubicBezTo>
                    <a:pt x="1669" y="834"/>
                    <a:pt x="2569" y="1234"/>
                    <a:pt x="3537" y="1701"/>
                  </a:cubicBezTo>
                  <a:cubicBezTo>
                    <a:pt x="4504" y="2135"/>
                    <a:pt x="5371" y="2535"/>
                    <a:pt x="6038" y="2836"/>
                  </a:cubicBezTo>
                  <a:lnTo>
                    <a:pt x="6806" y="3169"/>
                  </a:lnTo>
                  <a:cubicBezTo>
                    <a:pt x="6872" y="3203"/>
                    <a:pt x="6972" y="3236"/>
                    <a:pt x="7072" y="3269"/>
                  </a:cubicBezTo>
                  <a:cubicBezTo>
                    <a:pt x="7006" y="3203"/>
                    <a:pt x="6906" y="3169"/>
                    <a:pt x="6806" y="3102"/>
                  </a:cubicBezTo>
                  <a:lnTo>
                    <a:pt x="6072" y="2736"/>
                  </a:lnTo>
                  <a:cubicBezTo>
                    <a:pt x="5438" y="2435"/>
                    <a:pt x="4537" y="2035"/>
                    <a:pt x="3570" y="1568"/>
                  </a:cubicBezTo>
                  <a:cubicBezTo>
                    <a:pt x="2603" y="1134"/>
                    <a:pt x="1702" y="734"/>
                    <a:pt x="1068" y="434"/>
                  </a:cubicBezTo>
                  <a:lnTo>
                    <a:pt x="301" y="100"/>
                  </a:lnTo>
                  <a:cubicBezTo>
                    <a:pt x="201" y="67"/>
                    <a:pt x="101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8" name="Google Shape;1684;g19b32c0fc37_0_42"/>
            <p:cNvSpPr/>
            <p:nvPr/>
          </p:nvSpPr>
          <p:spPr>
            <a:xfrm>
              <a:off x="2343500" y="4723000"/>
              <a:ext cx="163475" cy="130100"/>
            </a:xfrm>
            <a:custGeom>
              <a:avLst/>
              <a:ahLst/>
              <a:rect l="l" t="t" r="r" b="b"/>
              <a:pathLst>
                <a:path w="6539" h="5204" extrusionOk="0">
                  <a:moveTo>
                    <a:pt x="6539" y="0"/>
                  </a:moveTo>
                  <a:lnTo>
                    <a:pt x="6539" y="0"/>
                  </a:lnTo>
                  <a:cubicBezTo>
                    <a:pt x="6439" y="67"/>
                    <a:pt x="6372" y="134"/>
                    <a:pt x="6305" y="200"/>
                  </a:cubicBezTo>
                  <a:lnTo>
                    <a:pt x="5605" y="767"/>
                  </a:lnTo>
                  <a:cubicBezTo>
                    <a:pt x="5038" y="1268"/>
                    <a:pt x="4237" y="1935"/>
                    <a:pt x="3337" y="2669"/>
                  </a:cubicBezTo>
                  <a:cubicBezTo>
                    <a:pt x="2436" y="3369"/>
                    <a:pt x="1602" y="4003"/>
                    <a:pt x="1002" y="4470"/>
                  </a:cubicBezTo>
                  <a:lnTo>
                    <a:pt x="268" y="5004"/>
                  </a:lnTo>
                  <a:cubicBezTo>
                    <a:pt x="168" y="5070"/>
                    <a:pt x="101" y="5137"/>
                    <a:pt x="1" y="5204"/>
                  </a:cubicBezTo>
                  <a:cubicBezTo>
                    <a:pt x="101" y="5170"/>
                    <a:pt x="201" y="5104"/>
                    <a:pt x="301" y="5037"/>
                  </a:cubicBezTo>
                  <a:cubicBezTo>
                    <a:pt x="468" y="4937"/>
                    <a:pt x="735" y="4737"/>
                    <a:pt x="1035" y="4537"/>
                  </a:cubicBezTo>
                  <a:cubicBezTo>
                    <a:pt x="1669" y="4103"/>
                    <a:pt x="2503" y="3469"/>
                    <a:pt x="3403" y="2769"/>
                  </a:cubicBezTo>
                  <a:cubicBezTo>
                    <a:pt x="4304" y="2035"/>
                    <a:pt x="5105" y="1368"/>
                    <a:pt x="5672" y="834"/>
                  </a:cubicBezTo>
                  <a:cubicBezTo>
                    <a:pt x="5939" y="601"/>
                    <a:pt x="6172" y="400"/>
                    <a:pt x="6305" y="234"/>
                  </a:cubicBezTo>
                  <a:cubicBezTo>
                    <a:pt x="6406" y="167"/>
                    <a:pt x="6472" y="100"/>
                    <a:pt x="65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59" name="Google Shape;1685;g19b32c0fc37_0_42"/>
            <p:cNvSpPr/>
            <p:nvPr/>
          </p:nvSpPr>
          <p:spPr>
            <a:xfrm>
              <a:off x="2808000" y="3352000"/>
              <a:ext cx="1977275" cy="1677900"/>
            </a:xfrm>
            <a:custGeom>
              <a:avLst/>
              <a:ahLst/>
              <a:rect l="l" t="t" r="r" b="b"/>
              <a:pathLst>
                <a:path w="79091" h="67116" extrusionOk="0">
                  <a:moveTo>
                    <a:pt x="38862" y="1"/>
                  </a:moveTo>
                  <a:cubicBezTo>
                    <a:pt x="38862" y="1"/>
                    <a:pt x="38729" y="21716"/>
                    <a:pt x="34692" y="40096"/>
                  </a:cubicBezTo>
                  <a:cubicBezTo>
                    <a:pt x="34259" y="41931"/>
                    <a:pt x="32958" y="43465"/>
                    <a:pt x="31223" y="44166"/>
                  </a:cubicBezTo>
                  <a:cubicBezTo>
                    <a:pt x="27254" y="45834"/>
                    <a:pt x="23985" y="48769"/>
                    <a:pt x="21917" y="52538"/>
                  </a:cubicBezTo>
                  <a:cubicBezTo>
                    <a:pt x="20863" y="54412"/>
                    <a:pt x="18884" y="55541"/>
                    <a:pt x="16791" y="55541"/>
                  </a:cubicBezTo>
                  <a:cubicBezTo>
                    <a:pt x="16500" y="55541"/>
                    <a:pt x="16206" y="55519"/>
                    <a:pt x="15912" y="55474"/>
                  </a:cubicBezTo>
                  <a:cubicBezTo>
                    <a:pt x="15257" y="55384"/>
                    <a:pt x="14606" y="55341"/>
                    <a:pt x="13963" y="55341"/>
                  </a:cubicBezTo>
                  <a:cubicBezTo>
                    <a:pt x="7166" y="55341"/>
                    <a:pt x="1189" y="60196"/>
                    <a:pt x="1" y="67082"/>
                  </a:cubicBezTo>
                  <a:lnTo>
                    <a:pt x="79091" y="67116"/>
                  </a:lnTo>
                  <a:cubicBezTo>
                    <a:pt x="78090" y="62012"/>
                    <a:pt x="74721" y="57709"/>
                    <a:pt x="70018" y="55507"/>
                  </a:cubicBezTo>
                  <a:cubicBezTo>
                    <a:pt x="68283" y="54707"/>
                    <a:pt x="66382" y="54206"/>
                    <a:pt x="64480" y="54106"/>
                  </a:cubicBezTo>
                  <a:cubicBezTo>
                    <a:pt x="59076" y="53706"/>
                    <a:pt x="54006" y="51271"/>
                    <a:pt x="49970" y="47635"/>
                  </a:cubicBezTo>
                  <a:cubicBezTo>
                    <a:pt x="49770" y="47468"/>
                    <a:pt x="49636" y="47335"/>
                    <a:pt x="49470" y="47201"/>
                  </a:cubicBezTo>
                  <a:cubicBezTo>
                    <a:pt x="46868" y="45033"/>
                    <a:pt x="44166" y="41631"/>
                    <a:pt x="43632" y="38295"/>
                  </a:cubicBezTo>
                  <a:cubicBezTo>
                    <a:pt x="41531" y="25953"/>
                    <a:pt x="39996" y="8941"/>
                    <a:pt x="4009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0" name="Google Shape;1686;g19b32c0fc37_0_42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1" name="Google Shape;1687;g19b32c0fc37_0_42"/>
            <p:cNvSpPr/>
            <p:nvPr/>
          </p:nvSpPr>
          <p:spPr>
            <a:xfrm>
              <a:off x="3024825" y="1528200"/>
              <a:ext cx="418675" cy="1627025"/>
            </a:xfrm>
            <a:custGeom>
              <a:avLst/>
              <a:ahLst/>
              <a:rect l="l" t="t" r="r" b="b"/>
              <a:pathLst>
                <a:path w="16747" h="65081" extrusionOk="0">
                  <a:moveTo>
                    <a:pt x="8340" y="1"/>
                  </a:moveTo>
                  <a:cubicBezTo>
                    <a:pt x="3737" y="1"/>
                    <a:pt x="1" y="3737"/>
                    <a:pt x="1" y="8340"/>
                  </a:cubicBezTo>
                  <a:lnTo>
                    <a:pt x="1" y="65081"/>
                  </a:lnTo>
                  <a:lnTo>
                    <a:pt x="16746" y="65081"/>
                  </a:lnTo>
                  <a:lnTo>
                    <a:pt x="16679" y="8340"/>
                  </a:lnTo>
                  <a:cubicBezTo>
                    <a:pt x="16679" y="373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2" name="Google Shape;1688;g19b32c0fc37_0_42"/>
            <p:cNvSpPr/>
            <p:nvPr/>
          </p:nvSpPr>
          <p:spPr>
            <a:xfrm>
              <a:off x="3026500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8"/>
                    <a:pt x="0" y="134"/>
                  </a:cubicBezTo>
                  <a:cubicBezTo>
                    <a:pt x="0" y="168"/>
                    <a:pt x="3736" y="234"/>
                    <a:pt x="8340" y="234"/>
                  </a:cubicBezTo>
                  <a:cubicBezTo>
                    <a:pt x="12943" y="234"/>
                    <a:pt x="16679" y="168"/>
                    <a:pt x="16679" y="134"/>
                  </a:cubicBezTo>
                  <a:cubicBezTo>
                    <a:pt x="16679" y="68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3" name="Google Shape;1689;g19b32c0fc37_0_42"/>
            <p:cNvSpPr/>
            <p:nvPr/>
          </p:nvSpPr>
          <p:spPr>
            <a:xfrm>
              <a:off x="3026500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36" y="0"/>
                    <a:pt x="0" y="34"/>
                    <a:pt x="0" y="100"/>
                  </a:cubicBezTo>
                  <a:cubicBezTo>
                    <a:pt x="0" y="167"/>
                    <a:pt x="3736" y="200"/>
                    <a:pt x="8340" y="200"/>
                  </a:cubicBezTo>
                  <a:cubicBezTo>
                    <a:pt x="12943" y="200"/>
                    <a:pt x="16679" y="167"/>
                    <a:pt x="16679" y="100"/>
                  </a:cubicBezTo>
                  <a:cubicBezTo>
                    <a:pt x="16679" y="34"/>
                    <a:pt x="12910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4" name="Google Shape;1690;g19b32c0fc37_0_42"/>
            <p:cNvSpPr/>
            <p:nvPr/>
          </p:nvSpPr>
          <p:spPr>
            <a:xfrm>
              <a:off x="3324200" y="1714175"/>
              <a:ext cx="5875" cy="361950"/>
            </a:xfrm>
            <a:custGeom>
              <a:avLst/>
              <a:ahLst/>
              <a:rect l="l" t="t" r="r" b="b"/>
              <a:pathLst>
                <a:path w="235" h="14478" extrusionOk="0">
                  <a:moveTo>
                    <a:pt x="134" y="0"/>
                  </a:moveTo>
                  <a:cubicBezTo>
                    <a:pt x="68" y="0"/>
                    <a:pt x="1" y="3236"/>
                    <a:pt x="1" y="7239"/>
                  </a:cubicBezTo>
                  <a:cubicBezTo>
                    <a:pt x="1" y="11242"/>
                    <a:pt x="68" y="14477"/>
                    <a:pt x="134" y="14477"/>
                  </a:cubicBezTo>
                  <a:cubicBezTo>
                    <a:pt x="201" y="14477"/>
                    <a:pt x="234" y="11242"/>
                    <a:pt x="234" y="7239"/>
                  </a:cubicBezTo>
                  <a:cubicBezTo>
                    <a:pt x="234" y="323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5" name="Google Shape;1691;g19b32c0fc37_0_42"/>
            <p:cNvSpPr/>
            <p:nvPr/>
          </p:nvSpPr>
          <p:spPr>
            <a:xfrm>
              <a:off x="3244150" y="1804225"/>
              <a:ext cx="34225" cy="29500"/>
            </a:xfrm>
            <a:custGeom>
              <a:avLst/>
              <a:ahLst/>
              <a:rect l="l" t="t" r="r" b="b"/>
              <a:pathLst>
                <a:path w="1369" h="1180" extrusionOk="0">
                  <a:moveTo>
                    <a:pt x="768" y="1"/>
                  </a:moveTo>
                  <a:cubicBezTo>
                    <a:pt x="268" y="1"/>
                    <a:pt x="1" y="635"/>
                    <a:pt x="368" y="1002"/>
                  </a:cubicBezTo>
                  <a:cubicBezTo>
                    <a:pt x="490" y="1124"/>
                    <a:pt x="642" y="1179"/>
                    <a:pt x="790" y="1179"/>
                  </a:cubicBezTo>
                  <a:cubicBezTo>
                    <a:pt x="1087" y="1179"/>
                    <a:pt x="1368" y="957"/>
                    <a:pt x="1368" y="601"/>
                  </a:cubicBezTo>
                  <a:cubicBezTo>
                    <a:pt x="1368" y="268"/>
                    <a:pt x="1101" y="1"/>
                    <a:pt x="7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6" name="Google Shape;1692;g19b32c0fc37_0_42"/>
            <p:cNvSpPr/>
            <p:nvPr/>
          </p:nvSpPr>
          <p:spPr>
            <a:xfrm>
              <a:off x="3244150" y="1929325"/>
              <a:ext cx="34225" cy="29850"/>
            </a:xfrm>
            <a:custGeom>
              <a:avLst/>
              <a:ahLst/>
              <a:rect l="l" t="t" r="r" b="b"/>
              <a:pathLst>
                <a:path w="1369" h="1194" extrusionOk="0">
                  <a:moveTo>
                    <a:pt x="768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90" y="1135"/>
                    <a:pt x="642" y="1194"/>
                    <a:pt x="790" y="1194"/>
                  </a:cubicBezTo>
                  <a:cubicBezTo>
                    <a:pt x="1087" y="1194"/>
                    <a:pt x="1368" y="957"/>
                    <a:pt x="1368" y="601"/>
                  </a:cubicBezTo>
                  <a:cubicBezTo>
                    <a:pt x="1368" y="267"/>
                    <a:pt x="1101" y="0"/>
                    <a:pt x="7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7" name="Google Shape;1693;g19b32c0fc37_0_42"/>
            <p:cNvSpPr/>
            <p:nvPr/>
          </p:nvSpPr>
          <p:spPr>
            <a:xfrm>
              <a:off x="3026500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36" y="1"/>
                    <a:pt x="0" y="67"/>
                    <a:pt x="0" y="134"/>
                  </a:cubicBezTo>
                  <a:cubicBezTo>
                    <a:pt x="0" y="167"/>
                    <a:pt x="3736" y="234"/>
                    <a:pt x="8340" y="234"/>
                  </a:cubicBezTo>
                  <a:cubicBezTo>
                    <a:pt x="12943" y="234"/>
                    <a:pt x="16679" y="167"/>
                    <a:pt x="16679" y="134"/>
                  </a:cubicBezTo>
                  <a:cubicBezTo>
                    <a:pt x="16679" y="34"/>
                    <a:pt x="12910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8" name="Google Shape;1694;g19b32c0fc37_0_42"/>
            <p:cNvSpPr/>
            <p:nvPr/>
          </p:nvSpPr>
          <p:spPr>
            <a:xfrm>
              <a:off x="3324200" y="2450525"/>
              <a:ext cx="5875" cy="362800"/>
            </a:xfrm>
            <a:custGeom>
              <a:avLst/>
              <a:ahLst/>
              <a:rect l="l" t="t" r="r" b="b"/>
              <a:pathLst>
                <a:path w="235" h="14512" extrusionOk="0">
                  <a:moveTo>
                    <a:pt x="134" y="1"/>
                  </a:moveTo>
                  <a:cubicBezTo>
                    <a:pt x="68" y="1"/>
                    <a:pt x="1" y="3270"/>
                    <a:pt x="1" y="7239"/>
                  </a:cubicBezTo>
                  <a:cubicBezTo>
                    <a:pt x="1" y="11242"/>
                    <a:pt x="68" y="14511"/>
                    <a:pt x="134" y="14511"/>
                  </a:cubicBezTo>
                  <a:cubicBezTo>
                    <a:pt x="201" y="14511"/>
                    <a:pt x="234" y="11242"/>
                    <a:pt x="234" y="7239"/>
                  </a:cubicBezTo>
                  <a:cubicBezTo>
                    <a:pt x="234" y="3236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69" name="Google Shape;1695;g19b32c0fc37_0_42"/>
            <p:cNvSpPr/>
            <p:nvPr/>
          </p:nvSpPr>
          <p:spPr>
            <a:xfrm>
              <a:off x="3249150" y="2541425"/>
              <a:ext cx="29225" cy="29225"/>
            </a:xfrm>
            <a:custGeom>
              <a:avLst/>
              <a:ahLst/>
              <a:rect l="l" t="t" r="r" b="b"/>
              <a:pathLst>
                <a:path w="1169" h="1169" extrusionOk="0">
                  <a:moveTo>
                    <a:pt x="568" y="1"/>
                  </a:moveTo>
                  <a:cubicBezTo>
                    <a:pt x="268" y="1"/>
                    <a:pt x="1" y="234"/>
                    <a:pt x="1" y="568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0" name="Google Shape;1696;g19b32c0fc37_0_42"/>
            <p:cNvSpPr/>
            <p:nvPr/>
          </p:nvSpPr>
          <p:spPr>
            <a:xfrm>
              <a:off x="3249150" y="2666525"/>
              <a:ext cx="29225" cy="29200"/>
            </a:xfrm>
            <a:custGeom>
              <a:avLst/>
              <a:ahLst/>
              <a:rect l="l" t="t" r="r" b="b"/>
              <a:pathLst>
                <a:path w="1169" h="1168" extrusionOk="0">
                  <a:moveTo>
                    <a:pt x="568" y="0"/>
                  </a:moveTo>
                  <a:cubicBezTo>
                    <a:pt x="268" y="0"/>
                    <a:pt x="1" y="267"/>
                    <a:pt x="1" y="567"/>
                  </a:cubicBezTo>
                  <a:cubicBezTo>
                    <a:pt x="1" y="901"/>
                    <a:pt x="268" y="1168"/>
                    <a:pt x="568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1" name="Google Shape;1697;g19b32c0fc37_0_42"/>
            <p:cNvSpPr/>
            <p:nvPr/>
          </p:nvSpPr>
          <p:spPr>
            <a:xfrm>
              <a:off x="3026500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0" y="34"/>
                    <a:pt x="0" y="101"/>
                  </a:cubicBezTo>
                  <a:cubicBezTo>
                    <a:pt x="0" y="134"/>
                    <a:pt x="3736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2" name="Google Shape;1698;g19b32c0fc37_0_42"/>
            <p:cNvSpPr/>
            <p:nvPr/>
          </p:nvSpPr>
          <p:spPr>
            <a:xfrm>
              <a:off x="31399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3" y="1"/>
                    <a:pt x="0" y="3236"/>
                    <a:pt x="0" y="7239"/>
                  </a:cubicBezTo>
                  <a:cubicBezTo>
                    <a:pt x="0" y="11242"/>
                    <a:pt x="33" y="14478"/>
                    <a:pt x="100" y="14478"/>
                  </a:cubicBezTo>
                  <a:cubicBezTo>
                    <a:pt x="167" y="14478"/>
                    <a:pt x="200" y="11242"/>
                    <a:pt x="200" y="7239"/>
                  </a:cubicBezTo>
                  <a:cubicBezTo>
                    <a:pt x="200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3" name="Google Shape;1699;g19b32c0fc37_0_42"/>
            <p:cNvSpPr/>
            <p:nvPr/>
          </p:nvSpPr>
          <p:spPr>
            <a:xfrm>
              <a:off x="3191625" y="2176175"/>
              <a:ext cx="34200" cy="29300"/>
            </a:xfrm>
            <a:custGeom>
              <a:avLst/>
              <a:ahLst/>
              <a:rect l="l" t="t" r="r" b="b"/>
              <a:pathLst>
                <a:path w="1368" h="1172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19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4" name="Google Shape;1700;g19b32c0fc37_0_42"/>
            <p:cNvSpPr/>
            <p:nvPr/>
          </p:nvSpPr>
          <p:spPr>
            <a:xfrm>
              <a:off x="3191625" y="2301250"/>
              <a:ext cx="34200" cy="29325"/>
            </a:xfrm>
            <a:custGeom>
              <a:avLst/>
              <a:ahLst/>
              <a:rect l="l" t="t" r="r" b="b"/>
              <a:pathLst>
                <a:path w="1368" h="1173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40"/>
                    <a:pt x="291" y="1172"/>
                    <a:pt x="593" y="1172"/>
                  </a:cubicBezTo>
                  <a:cubicBezTo>
                    <a:pt x="737" y="1172"/>
                    <a:pt x="883" y="1120"/>
                    <a:pt x="1001" y="1001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5" name="Google Shape;1701;g19b32c0fc37_0_42"/>
            <p:cNvSpPr/>
            <p:nvPr/>
          </p:nvSpPr>
          <p:spPr>
            <a:xfrm>
              <a:off x="3052350" y="1572400"/>
              <a:ext cx="99275" cy="177650"/>
            </a:xfrm>
            <a:custGeom>
              <a:avLst/>
              <a:ahLst/>
              <a:rect l="l" t="t" r="r" b="b"/>
              <a:pathLst>
                <a:path w="3971" h="7106" extrusionOk="0">
                  <a:moveTo>
                    <a:pt x="3937" y="1"/>
                  </a:moveTo>
                  <a:cubicBezTo>
                    <a:pt x="3837" y="1"/>
                    <a:pt x="3737" y="67"/>
                    <a:pt x="3636" y="134"/>
                  </a:cubicBezTo>
                  <a:cubicBezTo>
                    <a:pt x="3536" y="167"/>
                    <a:pt x="3403" y="234"/>
                    <a:pt x="3303" y="334"/>
                  </a:cubicBezTo>
                  <a:cubicBezTo>
                    <a:pt x="3169" y="401"/>
                    <a:pt x="3036" y="501"/>
                    <a:pt x="2903" y="634"/>
                  </a:cubicBezTo>
                  <a:cubicBezTo>
                    <a:pt x="2536" y="901"/>
                    <a:pt x="2235" y="1235"/>
                    <a:pt x="1935" y="1602"/>
                  </a:cubicBezTo>
                  <a:cubicBezTo>
                    <a:pt x="1602" y="2035"/>
                    <a:pt x="1301" y="2502"/>
                    <a:pt x="1035" y="3003"/>
                  </a:cubicBezTo>
                  <a:cubicBezTo>
                    <a:pt x="601" y="3903"/>
                    <a:pt x="301" y="4871"/>
                    <a:pt x="134" y="5838"/>
                  </a:cubicBezTo>
                  <a:cubicBezTo>
                    <a:pt x="67" y="6138"/>
                    <a:pt x="34" y="6438"/>
                    <a:pt x="1" y="6739"/>
                  </a:cubicBezTo>
                  <a:cubicBezTo>
                    <a:pt x="1" y="6872"/>
                    <a:pt x="1" y="6972"/>
                    <a:pt x="1" y="7106"/>
                  </a:cubicBezTo>
                  <a:cubicBezTo>
                    <a:pt x="67" y="7106"/>
                    <a:pt x="101" y="6605"/>
                    <a:pt x="267" y="5871"/>
                  </a:cubicBezTo>
                  <a:cubicBezTo>
                    <a:pt x="468" y="4904"/>
                    <a:pt x="801" y="3970"/>
                    <a:pt x="1235" y="3103"/>
                  </a:cubicBezTo>
                  <a:cubicBezTo>
                    <a:pt x="1468" y="2602"/>
                    <a:pt x="1768" y="2135"/>
                    <a:pt x="2102" y="1702"/>
                  </a:cubicBezTo>
                  <a:cubicBezTo>
                    <a:pt x="2369" y="1368"/>
                    <a:pt x="2669" y="1035"/>
                    <a:pt x="3003" y="734"/>
                  </a:cubicBezTo>
                  <a:cubicBezTo>
                    <a:pt x="3570" y="234"/>
                    <a:pt x="3970" y="34"/>
                    <a:pt x="393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6" name="Google Shape;1702;g19b32c0fc37_0_42"/>
            <p:cNvSpPr/>
            <p:nvPr/>
          </p:nvSpPr>
          <p:spPr>
            <a:xfrm>
              <a:off x="3191625" y="1552800"/>
              <a:ext cx="30050" cy="7525"/>
            </a:xfrm>
            <a:custGeom>
              <a:avLst/>
              <a:ahLst/>
              <a:rect l="l" t="t" r="r" b="b"/>
              <a:pathLst>
                <a:path w="1202" h="301" extrusionOk="0">
                  <a:moveTo>
                    <a:pt x="1026" y="1"/>
                  </a:moveTo>
                  <a:cubicBezTo>
                    <a:pt x="917" y="1"/>
                    <a:pt x="767" y="17"/>
                    <a:pt x="601" y="51"/>
                  </a:cubicBezTo>
                  <a:cubicBezTo>
                    <a:pt x="267" y="117"/>
                    <a:pt x="0" y="217"/>
                    <a:pt x="0" y="251"/>
                  </a:cubicBezTo>
                  <a:cubicBezTo>
                    <a:pt x="17" y="284"/>
                    <a:pt x="92" y="301"/>
                    <a:pt x="204" y="301"/>
                  </a:cubicBezTo>
                  <a:cubicBezTo>
                    <a:pt x="317" y="301"/>
                    <a:pt x="467" y="284"/>
                    <a:pt x="634" y="251"/>
                  </a:cubicBezTo>
                  <a:cubicBezTo>
                    <a:pt x="968" y="217"/>
                    <a:pt x="1201" y="117"/>
                    <a:pt x="1201" y="51"/>
                  </a:cubicBezTo>
                  <a:cubicBezTo>
                    <a:pt x="1201" y="17"/>
                    <a:pt x="1134" y="1"/>
                    <a:pt x="10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7" name="Google Shape;1703;g19b32c0fc37_0_42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8" name="Google Shape;1704;g19b32c0fc37_0_42"/>
            <p:cNvSpPr/>
            <p:nvPr/>
          </p:nvSpPr>
          <p:spPr>
            <a:xfrm>
              <a:off x="4114775" y="1528200"/>
              <a:ext cx="418650" cy="1627025"/>
            </a:xfrm>
            <a:custGeom>
              <a:avLst/>
              <a:ahLst/>
              <a:rect l="l" t="t" r="r" b="b"/>
              <a:pathLst>
                <a:path w="16746" h="65081" extrusionOk="0">
                  <a:moveTo>
                    <a:pt x="8434" y="0"/>
                  </a:moveTo>
                  <a:cubicBezTo>
                    <a:pt x="8414" y="0"/>
                    <a:pt x="8394" y="0"/>
                    <a:pt x="8373" y="1"/>
                  </a:cubicBezTo>
                  <a:cubicBezTo>
                    <a:pt x="3770" y="1"/>
                    <a:pt x="34" y="3737"/>
                    <a:pt x="34" y="8340"/>
                  </a:cubicBezTo>
                  <a:lnTo>
                    <a:pt x="1" y="65081"/>
                  </a:lnTo>
                  <a:lnTo>
                    <a:pt x="16712" y="65081"/>
                  </a:lnTo>
                  <a:lnTo>
                    <a:pt x="16712" y="8340"/>
                  </a:lnTo>
                  <a:cubicBezTo>
                    <a:pt x="16746" y="3724"/>
                    <a:pt x="13010" y="0"/>
                    <a:pt x="84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79" name="Google Shape;1705;g19b32c0fc37_0_42"/>
            <p:cNvSpPr/>
            <p:nvPr/>
          </p:nvSpPr>
          <p:spPr>
            <a:xfrm>
              <a:off x="4114775" y="1710825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8"/>
                    <a:pt x="1" y="134"/>
                  </a:cubicBezTo>
                  <a:cubicBezTo>
                    <a:pt x="1" y="168"/>
                    <a:pt x="3737" y="234"/>
                    <a:pt x="8340" y="234"/>
                  </a:cubicBezTo>
                  <a:cubicBezTo>
                    <a:pt x="12976" y="234"/>
                    <a:pt x="16679" y="168"/>
                    <a:pt x="16679" y="134"/>
                  </a:cubicBezTo>
                  <a:cubicBezTo>
                    <a:pt x="16679" y="68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0" name="Google Shape;1706;g19b32c0fc37_0_42"/>
            <p:cNvSpPr/>
            <p:nvPr/>
          </p:nvSpPr>
          <p:spPr>
            <a:xfrm>
              <a:off x="4114775" y="2073600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0"/>
                  </a:moveTo>
                  <a:cubicBezTo>
                    <a:pt x="3770" y="0"/>
                    <a:pt x="1" y="34"/>
                    <a:pt x="1" y="100"/>
                  </a:cubicBezTo>
                  <a:cubicBezTo>
                    <a:pt x="1" y="167"/>
                    <a:pt x="3737" y="200"/>
                    <a:pt x="8340" y="200"/>
                  </a:cubicBezTo>
                  <a:cubicBezTo>
                    <a:pt x="12976" y="200"/>
                    <a:pt x="16679" y="167"/>
                    <a:pt x="16679" y="100"/>
                  </a:cubicBezTo>
                  <a:cubicBezTo>
                    <a:pt x="16679" y="34"/>
                    <a:pt x="12943" y="0"/>
                    <a:pt x="8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1" name="Google Shape;1707;g19b32c0fc37_0_42"/>
            <p:cNvSpPr/>
            <p:nvPr/>
          </p:nvSpPr>
          <p:spPr>
            <a:xfrm>
              <a:off x="4228200" y="1714175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0"/>
                  </a:moveTo>
                  <a:cubicBezTo>
                    <a:pt x="67" y="0"/>
                    <a:pt x="0" y="3236"/>
                    <a:pt x="0" y="7239"/>
                  </a:cubicBezTo>
                  <a:cubicBezTo>
                    <a:pt x="0" y="11242"/>
                    <a:pt x="67" y="14477"/>
                    <a:pt x="100" y="14477"/>
                  </a:cubicBezTo>
                  <a:cubicBezTo>
                    <a:pt x="167" y="14477"/>
                    <a:pt x="200" y="11242"/>
                    <a:pt x="200" y="7239"/>
                  </a:cubicBezTo>
                  <a:cubicBezTo>
                    <a:pt x="200" y="3236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2" name="Google Shape;1708;g19b32c0fc37_0_42"/>
            <p:cNvSpPr/>
            <p:nvPr/>
          </p:nvSpPr>
          <p:spPr>
            <a:xfrm>
              <a:off x="4279900" y="1804225"/>
              <a:ext cx="34200" cy="29500"/>
            </a:xfrm>
            <a:custGeom>
              <a:avLst/>
              <a:ahLst/>
              <a:rect l="l" t="t" r="r" b="b"/>
              <a:pathLst>
                <a:path w="1368" h="1180" extrusionOk="0">
                  <a:moveTo>
                    <a:pt x="601" y="1"/>
                  </a:moveTo>
                  <a:cubicBezTo>
                    <a:pt x="267" y="1"/>
                    <a:pt x="0" y="268"/>
                    <a:pt x="0" y="601"/>
                  </a:cubicBezTo>
                  <a:cubicBezTo>
                    <a:pt x="0" y="957"/>
                    <a:pt x="282" y="1179"/>
                    <a:pt x="578" y="1179"/>
                  </a:cubicBezTo>
                  <a:cubicBezTo>
                    <a:pt x="727" y="1179"/>
                    <a:pt x="879" y="1124"/>
                    <a:pt x="1001" y="1002"/>
                  </a:cubicBezTo>
                  <a:cubicBezTo>
                    <a:pt x="1368" y="635"/>
                    <a:pt x="11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3" name="Google Shape;1709;g19b32c0fc37_0_42"/>
            <p:cNvSpPr/>
            <p:nvPr/>
          </p:nvSpPr>
          <p:spPr>
            <a:xfrm>
              <a:off x="4279900" y="1929325"/>
              <a:ext cx="34200" cy="29850"/>
            </a:xfrm>
            <a:custGeom>
              <a:avLst/>
              <a:ahLst/>
              <a:rect l="l" t="t" r="r" b="b"/>
              <a:pathLst>
                <a:path w="1368" h="1194" extrusionOk="0">
                  <a:moveTo>
                    <a:pt x="601" y="0"/>
                  </a:moveTo>
                  <a:cubicBezTo>
                    <a:pt x="267" y="0"/>
                    <a:pt x="0" y="267"/>
                    <a:pt x="0" y="601"/>
                  </a:cubicBezTo>
                  <a:cubicBezTo>
                    <a:pt x="0" y="957"/>
                    <a:pt x="282" y="1194"/>
                    <a:pt x="578" y="1194"/>
                  </a:cubicBezTo>
                  <a:cubicBezTo>
                    <a:pt x="727" y="1194"/>
                    <a:pt x="879" y="1135"/>
                    <a:pt x="1001" y="1001"/>
                  </a:cubicBezTo>
                  <a:cubicBezTo>
                    <a:pt x="1368" y="634"/>
                    <a:pt x="11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4" name="Google Shape;1710;g19b32c0fc37_0_42"/>
            <p:cNvSpPr/>
            <p:nvPr/>
          </p:nvSpPr>
          <p:spPr>
            <a:xfrm>
              <a:off x="4114775" y="2809950"/>
              <a:ext cx="417000" cy="5875"/>
            </a:xfrm>
            <a:custGeom>
              <a:avLst/>
              <a:ahLst/>
              <a:rect l="l" t="t" r="r" b="b"/>
              <a:pathLst>
                <a:path w="16680" h="235" extrusionOk="0">
                  <a:moveTo>
                    <a:pt x="8340" y="1"/>
                  </a:moveTo>
                  <a:cubicBezTo>
                    <a:pt x="3770" y="1"/>
                    <a:pt x="1" y="67"/>
                    <a:pt x="1" y="134"/>
                  </a:cubicBezTo>
                  <a:cubicBezTo>
                    <a:pt x="1" y="167"/>
                    <a:pt x="3737" y="234"/>
                    <a:pt x="8340" y="234"/>
                  </a:cubicBezTo>
                  <a:cubicBezTo>
                    <a:pt x="12976" y="234"/>
                    <a:pt x="16679" y="167"/>
                    <a:pt x="16679" y="134"/>
                  </a:cubicBezTo>
                  <a:cubicBezTo>
                    <a:pt x="16679" y="67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5" name="Google Shape;1711;g19b32c0fc37_0_42"/>
            <p:cNvSpPr/>
            <p:nvPr/>
          </p:nvSpPr>
          <p:spPr>
            <a:xfrm>
              <a:off x="4228200" y="2450525"/>
              <a:ext cx="5850" cy="362800"/>
            </a:xfrm>
            <a:custGeom>
              <a:avLst/>
              <a:ahLst/>
              <a:rect l="l" t="t" r="r" b="b"/>
              <a:pathLst>
                <a:path w="234" h="14512" extrusionOk="0">
                  <a:moveTo>
                    <a:pt x="100" y="1"/>
                  </a:moveTo>
                  <a:cubicBezTo>
                    <a:pt x="67" y="1"/>
                    <a:pt x="0" y="3270"/>
                    <a:pt x="0" y="7239"/>
                  </a:cubicBezTo>
                  <a:cubicBezTo>
                    <a:pt x="0" y="11242"/>
                    <a:pt x="67" y="14511"/>
                    <a:pt x="100" y="14511"/>
                  </a:cubicBezTo>
                  <a:cubicBezTo>
                    <a:pt x="167" y="14511"/>
                    <a:pt x="234" y="11242"/>
                    <a:pt x="234" y="7239"/>
                  </a:cubicBezTo>
                  <a:cubicBezTo>
                    <a:pt x="234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6" name="Google Shape;1712;g19b32c0fc37_0_42"/>
            <p:cNvSpPr/>
            <p:nvPr/>
          </p:nvSpPr>
          <p:spPr>
            <a:xfrm>
              <a:off x="4279900" y="2541425"/>
              <a:ext cx="29200" cy="29225"/>
            </a:xfrm>
            <a:custGeom>
              <a:avLst/>
              <a:ahLst/>
              <a:rect l="l" t="t" r="r" b="b"/>
              <a:pathLst>
                <a:path w="1168" h="1169" extrusionOk="0">
                  <a:moveTo>
                    <a:pt x="601" y="1"/>
                  </a:moveTo>
                  <a:cubicBezTo>
                    <a:pt x="267" y="1"/>
                    <a:pt x="0" y="234"/>
                    <a:pt x="0" y="568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8"/>
                  </a:cubicBezTo>
                  <a:cubicBezTo>
                    <a:pt x="1168" y="234"/>
                    <a:pt x="9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7" name="Google Shape;1713;g19b32c0fc37_0_42"/>
            <p:cNvSpPr/>
            <p:nvPr/>
          </p:nvSpPr>
          <p:spPr>
            <a:xfrm>
              <a:off x="4279900" y="2666525"/>
              <a:ext cx="29200" cy="29200"/>
            </a:xfrm>
            <a:custGeom>
              <a:avLst/>
              <a:ahLst/>
              <a:rect l="l" t="t" r="r" b="b"/>
              <a:pathLst>
                <a:path w="1168" h="1168" extrusionOk="0">
                  <a:moveTo>
                    <a:pt x="601" y="0"/>
                  </a:moveTo>
                  <a:cubicBezTo>
                    <a:pt x="267" y="0"/>
                    <a:pt x="0" y="267"/>
                    <a:pt x="0" y="567"/>
                  </a:cubicBezTo>
                  <a:cubicBezTo>
                    <a:pt x="0" y="901"/>
                    <a:pt x="267" y="1168"/>
                    <a:pt x="601" y="1168"/>
                  </a:cubicBezTo>
                  <a:cubicBezTo>
                    <a:pt x="901" y="1168"/>
                    <a:pt x="1168" y="901"/>
                    <a:pt x="1168" y="567"/>
                  </a:cubicBezTo>
                  <a:cubicBezTo>
                    <a:pt x="1168" y="267"/>
                    <a:pt x="901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8" name="Google Shape;1714;g19b32c0fc37_0_42"/>
            <p:cNvSpPr/>
            <p:nvPr/>
          </p:nvSpPr>
          <p:spPr>
            <a:xfrm>
              <a:off x="4114775" y="2445525"/>
              <a:ext cx="417000" cy="5025"/>
            </a:xfrm>
            <a:custGeom>
              <a:avLst/>
              <a:ahLst/>
              <a:rect l="l" t="t" r="r" b="b"/>
              <a:pathLst>
                <a:path w="16680" h="201" extrusionOk="0">
                  <a:moveTo>
                    <a:pt x="8340" y="1"/>
                  </a:moveTo>
                  <a:cubicBezTo>
                    <a:pt x="3770" y="1"/>
                    <a:pt x="1" y="34"/>
                    <a:pt x="1" y="101"/>
                  </a:cubicBezTo>
                  <a:cubicBezTo>
                    <a:pt x="1" y="167"/>
                    <a:pt x="3737" y="201"/>
                    <a:pt x="8340" y="201"/>
                  </a:cubicBezTo>
                  <a:cubicBezTo>
                    <a:pt x="12943" y="201"/>
                    <a:pt x="16679" y="167"/>
                    <a:pt x="16679" y="101"/>
                  </a:cubicBezTo>
                  <a:cubicBezTo>
                    <a:pt x="16679" y="34"/>
                    <a:pt x="12943" y="1"/>
                    <a:pt x="8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89" name="Google Shape;1715;g19b32c0fc37_0_42"/>
            <p:cNvSpPr/>
            <p:nvPr/>
          </p:nvSpPr>
          <p:spPr>
            <a:xfrm>
              <a:off x="4413325" y="2086100"/>
              <a:ext cx="5025" cy="361950"/>
            </a:xfrm>
            <a:custGeom>
              <a:avLst/>
              <a:ahLst/>
              <a:rect l="l" t="t" r="r" b="b"/>
              <a:pathLst>
                <a:path w="201" h="14478" extrusionOk="0">
                  <a:moveTo>
                    <a:pt x="100" y="1"/>
                  </a:moveTo>
                  <a:cubicBezTo>
                    <a:pt x="34" y="1"/>
                    <a:pt x="0" y="3236"/>
                    <a:pt x="0" y="7239"/>
                  </a:cubicBezTo>
                  <a:cubicBezTo>
                    <a:pt x="0" y="11242"/>
                    <a:pt x="34" y="14478"/>
                    <a:pt x="100" y="14478"/>
                  </a:cubicBezTo>
                  <a:cubicBezTo>
                    <a:pt x="167" y="14478"/>
                    <a:pt x="201" y="11242"/>
                    <a:pt x="201" y="7239"/>
                  </a:cubicBezTo>
                  <a:cubicBezTo>
                    <a:pt x="201" y="3236"/>
                    <a:pt x="167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0" name="Google Shape;1716;g19b32c0fc37_0_42"/>
            <p:cNvSpPr/>
            <p:nvPr/>
          </p:nvSpPr>
          <p:spPr>
            <a:xfrm>
              <a:off x="4332425" y="2176175"/>
              <a:ext cx="34225" cy="29300"/>
            </a:xfrm>
            <a:custGeom>
              <a:avLst/>
              <a:ahLst/>
              <a:rect l="l" t="t" r="r" b="b"/>
              <a:pathLst>
                <a:path w="1369" h="1172" extrusionOk="0">
                  <a:moveTo>
                    <a:pt x="801" y="0"/>
                  </a:moveTo>
                  <a:cubicBezTo>
                    <a:pt x="268" y="0"/>
                    <a:pt x="1" y="634"/>
                    <a:pt x="368" y="1001"/>
                  </a:cubicBezTo>
                  <a:cubicBezTo>
                    <a:pt x="486" y="1119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7"/>
                    <a:pt x="11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1" name="Google Shape;1717;g19b32c0fc37_0_42"/>
            <p:cNvSpPr/>
            <p:nvPr/>
          </p:nvSpPr>
          <p:spPr>
            <a:xfrm>
              <a:off x="4332425" y="2301250"/>
              <a:ext cx="34225" cy="29325"/>
            </a:xfrm>
            <a:custGeom>
              <a:avLst/>
              <a:ahLst/>
              <a:rect l="l" t="t" r="r" b="b"/>
              <a:pathLst>
                <a:path w="1369" h="1173" extrusionOk="0">
                  <a:moveTo>
                    <a:pt x="801" y="1"/>
                  </a:moveTo>
                  <a:cubicBezTo>
                    <a:pt x="268" y="1"/>
                    <a:pt x="1" y="635"/>
                    <a:pt x="368" y="1001"/>
                  </a:cubicBezTo>
                  <a:cubicBezTo>
                    <a:pt x="486" y="1120"/>
                    <a:pt x="632" y="1172"/>
                    <a:pt x="775" y="1172"/>
                  </a:cubicBezTo>
                  <a:cubicBezTo>
                    <a:pt x="1077" y="1172"/>
                    <a:pt x="1368" y="940"/>
                    <a:pt x="1368" y="601"/>
                  </a:cubicBezTo>
                  <a:cubicBezTo>
                    <a:pt x="1368" y="268"/>
                    <a:pt x="1102" y="1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2" name="Google Shape;1718;g19b32c0fc37_0_42"/>
            <p:cNvSpPr/>
            <p:nvPr/>
          </p:nvSpPr>
          <p:spPr>
            <a:xfrm>
              <a:off x="4405825" y="1572400"/>
              <a:ext cx="100100" cy="177650"/>
            </a:xfrm>
            <a:custGeom>
              <a:avLst/>
              <a:ahLst/>
              <a:rect l="l" t="t" r="r" b="b"/>
              <a:pathLst>
                <a:path w="4004" h="7106" extrusionOk="0">
                  <a:moveTo>
                    <a:pt x="34" y="1"/>
                  </a:moveTo>
                  <a:cubicBezTo>
                    <a:pt x="0" y="34"/>
                    <a:pt x="434" y="234"/>
                    <a:pt x="1001" y="734"/>
                  </a:cubicBezTo>
                  <a:cubicBezTo>
                    <a:pt x="1334" y="1035"/>
                    <a:pt x="1635" y="1368"/>
                    <a:pt x="1902" y="1702"/>
                  </a:cubicBezTo>
                  <a:cubicBezTo>
                    <a:pt x="2235" y="2135"/>
                    <a:pt x="2502" y="2602"/>
                    <a:pt x="2735" y="3103"/>
                  </a:cubicBezTo>
                  <a:cubicBezTo>
                    <a:pt x="3169" y="3970"/>
                    <a:pt x="3503" y="4904"/>
                    <a:pt x="3703" y="5871"/>
                  </a:cubicBezTo>
                  <a:cubicBezTo>
                    <a:pt x="3870" y="6639"/>
                    <a:pt x="3936" y="7106"/>
                    <a:pt x="3970" y="7106"/>
                  </a:cubicBezTo>
                  <a:cubicBezTo>
                    <a:pt x="4003" y="6972"/>
                    <a:pt x="4003" y="6872"/>
                    <a:pt x="3970" y="6739"/>
                  </a:cubicBezTo>
                  <a:cubicBezTo>
                    <a:pt x="3936" y="6438"/>
                    <a:pt x="3903" y="6138"/>
                    <a:pt x="3870" y="5838"/>
                  </a:cubicBezTo>
                  <a:cubicBezTo>
                    <a:pt x="3703" y="4871"/>
                    <a:pt x="3369" y="3903"/>
                    <a:pt x="2936" y="3003"/>
                  </a:cubicBezTo>
                  <a:cubicBezTo>
                    <a:pt x="2702" y="2502"/>
                    <a:pt x="2402" y="2035"/>
                    <a:pt x="2035" y="1602"/>
                  </a:cubicBezTo>
                  <a:cubicBezTo>
                    <a:pt x="1768" y="1235"/>
                    <a:pt x="1435" y="901"/>
                    <a:pt x="1101" y="634"/>
                  </a:cubicBezTo>
                  <a:cubicBezTo>
                    <a:pt x="968" y="501"/>
                    <a:pt x="801" y="401"/>
                    <a:pt x="667" y="334"/>
                  </a:cubicBezTo>
                  <a:cubicBezTo>
                    <a:pt x="567" y="234"/>
                    <a:pt x="467" y="167"/>
                    <a:pt x="334" y="134"/>
                  </a:cubicBezTo>
                  <a:cubicBezTo>
                    <a:pt x="234" y="67"/>
                    <a:pt x="134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3" name="Google Shape;1719;g19b32c0fc37_0_42"/>
            <p:cNvSpPr/>
            <p:nvPr/>
          </p:nvSpPr>
          <p:spPr>
            <a:xfrm>
              <a:off x="4335775" y="1552800"/>
              <a:ext cx="30875" cy="7750"/>
            </a:xfrm>
            <a:custGeom>
              <a:avLst/>
              <a:ahLst/>
              <a:rect l="l" t="t" r="r" b="b"/>
              <a:pathLst>
                <a:path w="1235" h="310" extrusionOk="0">
                  <a:moveTo>
                    <a:pt x="209" y="1"/>
                  </a:moveTo>
                  <a:cubicBezTo>
                    <a:pt x="100" y="1"/>
                    <a:pt x="34" y="17"/>
                    <a:pt x="34" y="51"/>
                  </a:cubicBezTo>
                  <a:cubicBezTo>
                    <a:pt x="0" y="117"/>
                    <a:pt x="267" y="217"/>
                    <a:pt x="601" y="284"/>
                  </a:cubicBezTo>
                  <a:cubicBezTo>
                    <a:pt x="767" y="301"/>
                    <a:pt x="918" y="309"/>
                    <a:pt x="1030" y="309"/>
                  </a:cubicBezTo>
                  <a:cubicBezTo>
                    <a:pt x="1143" y="309"/>
                    <a:pt x="1218" y="301"/>
                    <a:pt x="1234" y="284"/>
                  </a:cubicBezTo>
                  <a:cubicBezTo>
                    <a:pt x="1234" y="217"/>
                    <a:pt x="968" y="117"/>
                    <a:pt x="634" y="51"/>
                  </a:cubicBezTo>
                  <a:cubicBezTo>
                    <a:pt x="467" y="17"/>
                    <a:pt x="317" y="1"/>
                    <a:pt x="2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4" name="Google Shape;1720;g19b32c0fc37_0_42"/>
            <p:cNvSpPr/>
            <p:nvPr/>
          </p:nvSpPr>
          <p:spPr>
            <a:xfrm>
              <a:off x="3443475" y="912750"/>
              <a:ext cx="674650" cy="2686950"/>
            </a:xfrm>
            <a:custGeom>
              <a:avLst/>
              <a:ahLst/>
              <a:rect l="l" t="t" r="r" b="b"/>
              <a:pathLst>
                <a:path w="26986" h="107478" extrusionOk="0">
                  <a:moveTo>
                    <a:pt x="12075" y="1"/>
                  </a:moveTo>
                  <a:cubicBezTo>
                    <a:pt x="10541" y="1"/>
                    <a:pt x="9140" y="902"/>
                    <a:pt x="8473" y="2269"/>
                  </a:cubicBezTo>
                  <a:lnTo>
                    <a:pt x="2635" y="13344"/>
                  </a:lnTo>
                  <a:cubicBezTo>
                    <a:pt x="901" y="16580"/>
                    <a:pt x="0" y="20215"/>
                    <a:pt x="0" y="23918"/>
                  </a:cubicBezTo>
                  <a:lnTo>
                    <a:pt x="0" y="100907"/>
                  </a:lnTo>
                  <a:lnTo>
                    <a:pt x="10274" y="107478"/>
                  </a:lnTo>
                  <a:lnTo>
                    <a:pt x="17379" y="107478"/>
                  </a:lnTo>
                  <a:lnTo>
                    <a:pt x="26986" y="100907"/>
                  </a:lnTo>
                  <a:lnTo>
                    <a:pt x="26986" y="24252"/>
                  </a:lnTo>
                  <a:cubicBezTo>
                    <a:pt x="26986" y="20716"/>
                    <a:pt x="26119" y="17213"/>
                    <a:pt x="24551" y="14078"/>
                  </a:cubicBezTo>
                  <a:lnTo>
                    <a:pt x="18580" y="2203"/>
                  </a:lnTo>
                  <a:cubicBezTo>
                    <a:pt x="17879" y="868"/>
                    <a:pt x="16512" y="1"/>
                    <a:pt x="15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5" name="Google Shape;1721;g19b32c0fc37_0_42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6" name="Google Shape;1722;g19b32c0fc37_0_42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7" name="Google Shape;1723;g19b32c0fc37_0_42"/>
            <p:cNvSpPr/>
            <p:nvPr/>
          </p:nvSpPr>
          <p:spPr>
            <a:xfrm>
              <a:off x="2797175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25852" y="1"/>
                  </a:moveTo>
                  <a:cubicBezTo>
                    <a:pt x="25852" y="1"/>
                    <a:pt x="21616" y="18347"/>
                    <a:pt x="10808" y="26453"/>
                  </a:cubicBezTo>
                  <a:cubicBezTo>
                    <a:pt x="0" y="34559"/>
                    <a:pt x="0" y="45967"/>
                    <a:pt x="0" y="45967"/>
                  </a:cubicBezTo>
                  <a:lnTo>
                    <a:pt x="25852" y="45967"/>
                  </a:lnTo>
                  <a:lnTo>
                    <a:pt x="258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8" name="Google Shape;1724;g19b32c0fc37_0_42"/>
            <p:cNvSpPr/>
            <p:nvPr/>
          </p:nvSpPr>
          <p:spPr>
            <a:xfrm>
              <a:off x="4118100" y="2132800"/>
              <a:ext cx="646325" cy="1149175"/>
            </a:xfrm>
            <a:custGeom>
              <a:avLst/>
              <a:ahLst/>
              <a:rect l="l" t="t" r="r" b="b"/>
              <a:pathLst>
                <a:path w="25853" h="45967" extrusionOk="0">
                  <a:moveTo>
                    <a:pt x="1" y="1"/>
                  </a:moveTo>
                  <a:lnTo>
                    <a:pt x="1" y="45967"/>
                  </a:lnTo>
                  <a:lnTo>
                    <a:pt x="25853" y="45967"/>
                  </a:lnTo>
                  <a:cubicBezTo>
                    <a:pt x="25853" y="45967"/>
                    <a:pt x="25853" y="34559"/>
                    <a:pt x="15045" y="26453"/>
                  </a:cubicBezTo>
                  <a:cubicBezTo>
                    <a:pt x="4204" y="1834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499" name="Google Shape;1725;g19b32c0fc37_0_42"/>
            <p:cNvSpPr/>
            <p:nvPr/>
          </p:nvSpPr>
          <p:spPr>
            <a:xfrm>
              <a:off x="3487650" y="1640775"/>
              <a:ext cx="6700" cy="635500"/>
            </a:xfrm>
            <a:custGeom>
              <a:avLst/>
              <a:ahLst/>
              <a:rect l="l" t="t" r="r" b="b"/>
              <a:pathLst>
                <a:path w="268" h="25420" extrusionOk="0">
                  <a:moveTo>
                    <a:pt x="134" y="1"/>
                  </a:moveTo>
                  <a:cubicBezTo>
                    <a:pt x="68" y="1"/>
                    <a:pt x="1" y="5705"/>
                    <a:pt x="1" y="12710"/>
                  </a:cubicBezTo>
                  <a:cubicBezTo>
                    <a:pt x="1" y="19715"/>
                    <a:pt x="68" y="25419"/>
                    <a:pt x="134" y="25419"/>
                  </a:cubicBezTo>
                  <a:cubicBezTo>
                    <a:pt x="168" y="25419"/>
                    <a:pt x="268" y="19682"/>
                    <a:pt x="268" y="12710"/>
                  </a:cubicBezTo>
                  <a:cubicBezTo>
                    <a:pt x="268" y="5705"/>
                    <a:pt x="168" y="1"/>
                    <a:pt x="1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00" name="Google Shape;1726;g19b32c0fc37_0_42"/>
            <p:cNvSpPr/>
            <p:nvPr/>
          </p:nvSpPr>
          <p:spPr>
            <a:xfrm>
              <a:off x="3494325" y="1453150"/>
              <a:ext cx="6700" cy="57575"/>
            </a:xfrm>
            <a:custGeom>
              <a:avLst/>
              <a:ahLst/>
              <a:rect l="l" t="t" r="r" b="b"/>
              <a:pathLst>
                <a:path w="268" h="2303" extrusionOk="0">
                  <a:moveTo>
                    <a:pt x="134" y="0"/>
                  </a:moveTo>
                  <a:cubicBezTo>
                    <a:pt x="34" y="367"/>
                    <a:pt x="1" y="768"/>
                    <a:pt x="34" y="1135"/>
                  </a:cubicBezTo>
                  <a:cubicBezTo>
                    <a:pt x="1" y="1535"/>
                    <a:pt x="34" y="1935"/>
                    <a:pt x="134" y="2302"/>
                  </a:cubicBezTo>
                  <a:cubicBezTo>
                    <a:pt x="234" y="1935"/>
                    <a:pt x="268" y="1535"/>
                    <a:pt x="234" y="1135"/>
                  </a:cubicBezTo>
                  <a:cubicBezTo>
                    <a:pt x="268" y="768"/>
                    <a:pt x="234" y="367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01" name="Google Shape;1727;g19b32c0fc37_0_42"/>
            <p:cNvSpPr/>
            <p:nvPr/>
          </p:nvSpPr>
          <p:spPr>
            <a:xfrm>
              <a:off x="3502675" y="961125"/>
              <a:ext cx="205175" cy="393650"/>
            </a:xfrm>
            <a:custGeom>
              <a:avLst/>
              <a:ahLst/>
              <a:rect l="l" t="t" r="r" b="b"/>
              <a:pathLst>
                <a:path w="8207" h="15746" extrusionOk="0">
                  <a:moveTo>
                    <a:pt x="8139" y="0"/>
                  </a:moveTo>
                  <a:cubicBezTo>
                    <a:pt x="8089" y="0"/>
                    <a:pt x="6228" y="3524"/>
                    <a:pt x="4003" y="7840"/>
                  </a:cubicBezTo>
                  <a:cubicBezTo>
                    <a:pt x="1768" y="12176"/>
                    <a:pt x="0" y="15712"/>
                    <a:pt x="67" y="15745"/>
                  </a:cubicBezTo>
                  <a:cubicBezTo>
                    <a:pt x="67" y="15745"/>
                    <a:pt x="68" y="15746"/>
                    <a:pt x="68" y="15746"/>
                  </a:cubicBezTo>
                  <a:cubicBezTo>
                    <a:pt x="151" y="15746"/>
                    <a:pt x="1979" y="12256"/>
                    <a:pt x="4203" y="7940"/>
                  </a:cubicBezTo>
                  <a:cubicBezTo>
                    <a:pt x="6438" y="3570"/>
                    <a:pt x="8206" y="34"/>
                    <a:pt x="8140" y="1"/>
                  </a:cubicBezTo>
                  <a:cubicBezTo>
                    <a:pt x="8139" y="1"/>
                    <a:pt x="8139" y="0"/>
                    <a:pt x="81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02" name="Google Shape;1728;g19b32c0fc37_0_42"/>
            <p:cNvSpPr/>
            <p:nvPr/>
          </p:nvSpPr>
          <p:spPr>
            <a:xfrm>
              <a:off x="2848050" y="2433850"/>
              <a:ext cx="525400" cy="808950"/>
            </a:xfrm>
            <a:custGeom>
              <a:avLst/>
              <a:ahLst/>
              <a:rect l="l" t="t" r="r" b="b"/>
              <a:pathLst>
                <a:path w="21016" h="32358" extrusionOk="0">
                  <a:moveTo>
                    <a:pt x="21015" y="1"/>
                  </a:moveTo>
                  <a:cubicBezTo>
                    <a:pt x="20982" y="34"/>
                    <a:pt x="20982" y="67"/>
                    <a:pt x="20982" y="101"/>
                  </a:cubicBezTo>
                  <a:cubicBezTo>
                    <a:pt x="20948" y="167"/>
                    <a:pt x="20948" y="234"/>
                    <a:pt x="20915" y="367"/>
                  </a:cubicBezTo>
                  <a:cubicBezTo>
                    <a:pt x="20882" y="501"/>
                    <a:pt x="20848" y="668"/>
                    <a:pt x="20815" y="834"/>
                  </a:cubicBezTo>
                  <a:cubicBezTo>
                    <a:pt x="20748" y="1068"/>
                    <a:pt x="20681" y="1268"/>
                    <a:pt x="20615" y="1502"/>
                  </a:cubicBezTo>
                  <a:cubicBezTo>
                    <a:pt x="20214" y="2836"/>
                    <a:pt x="19681" y="4137"/>
                    <a:pt x="18947" y="5338"/>
                  </a:cubicBezTo>
                  <a:cubicBezTo>
                    <a:pt x="17879" y="7139"/>
                    <a:pt x="16645" y="8807"/>
                    <a:pt x="15211" y="10308"/>
                  </a:cubicBezTo>
                  <a:cubicBezTo>
                    <a:pt x="13610" y="12042"/>
                    <a:pt x="11708" y="13810"/>
                    <a:pt x="9707" y="15645"/>
                  </a:cubicBezTo>
                  <a:cubicBezTo>
                    <a:pt x="7806" y="17380"/>
                    <a:pt x="6104" y="19281"/>
                    <a:pt x="4570" y="21349"/>
                  </a:cubicBezTo>
                  <a:cubicBezTo>
                    <a:pt x="3936" y="22250"/>
                    <a:pt x="3302" y="23217"/>
                    <a:pt x="2769" y="24185"/>
                  </a:cubicBezTo>
                  <a:cubicBezTo>
                    <a:pt x="2302" y="25018"/>
                    <a:pt x="1868" y="25919"/>
                    <a:pt x="1468" y="26820"/>
                  </a:cubicBezTo>
                  <a:cubicBezTo>
                    <a:pt x="934" y="28121"/>
                    <a:pt x="534" y="29455"/>
                    <a:pt x="234" y="30856"/>
                  </a:cubicBezTo>
                  <a:cubicBezTo>
                    <a:pt x="133" y="31323"/>
                    <a:pt x="67" y="31723"/>
                    <a:pt x="33" y="31990"/>
                  </a:cubicBezTo>
                  <a:lnTo>
                    <a:pt x="0" y="32257"/>
                  </a:lnTo>
                  <a:cubicBezTo>
                    <a:pt x="0" y="32290"/>
                    <a:pt x="0" y="32324"/>
                    <a:pt x="0" y="32357"/>
                  </a:cubicBezTo>
                  <a:cubicBezTo>
                    <a:pt x="0" y="32324"/>
                    <a:pt x="33" y="32290"/>
                    <a:pt x="33" y="32257"/>
                  </a:cubicBezTo>
                  <a:lnTo>
                    <a:pt x="100" y="31990"/>
                  </a:lnTo>
                  <a:cubicBezTo>
                    <a:pt x="133" y="31723"/>
                    <a:pt x="200" y="31356"/>
                    <a:pt x="334" y="30856"/>
                  </a:cubicBezTo>
                  <a:cubicBezTo>
                    <a:pt x="634" y="29488"/>
                    <a:pt x="1101" y="28154"/>
                    <a:pt x="1635" y="26886"/>
                  </a:cubicBezTo>
                  <a:cubicBezTo>
                    <a:pt x="2035" y="25986"/>
                    <a:pt x="2468" y="25119"/>
                    <a:pt x="2935" y="24285"/>
                  </a:cubicBezTo>
                  <a:cubicBezTo>
                    <a:pt x="3503" y="23317"/>
                    <a:pt x="4103" y="22383"/>
                    <a:pt x="4770" y="21483"/>
                  </a:cubicBezTo>
                  <a:cubicBezTo>
                    <a:pt x="6271" y="19414"/>
                    <a:pt x="8006" y="17513"/>
                    <a:pt x="9874" y="15812"/>
                  </a:cubicBezTo>
                  <a:cubicBezTo>
                    <a:pt x="11875" y="13977"/>
                    <a:pt x="13777" y="12209"/>
                    <a:pt x="15378" y="10441"/>
                  </a:cubicBezTo>
                  <a:cubicBezTo>
                    <a:pt x="16812" y="8907"/>
                    <a:pt x="18046" y="7239"/>
                    <a:pt x="19080" y="5404"/>
                  </a:cubicBezTo>
                  <a:cubicBezTo>
                    <a:pt x="19814" y="4170"/>
                    <a:pt x="20348" y="2869"/>
                    <a:pt x="20715" y="1502"/>
                  </a:cubicBezTo>
                  <a:cubicBezTo>
                    <a:pt x="20782" y="1301"/>
                    <a:pt x="20815" y="1068"/>
                    <a:pt x="20882" y="868"/>
                  </a:cubicBezTo>
                  <a:lnTo>
                    <a:pt x="20948" y="401"/>
                  </a:lnTo>
                  <a:cubicBezTo>
                    <a:pt x="20982" y="267"/>
                    <a:pt x="21015" y="167"/>
                    <a:pt x="21015" y="101"/>
                  </a:cubicBezTo>
                  <a:cubicBezTo>
                    <a:pt x="21015" y="67"/>
                    <a:pt x="21015" y="34"/>
                    <a:pt x="210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03" name="Google Shape;1729;g19b32c0fc37_0_42"/>
            <p:cNvSpPr/>
            <p:nvPr/>
          </p:nvSpPr>
          <p:spPr>
            <a:xfrm>
              <a:off x="3602750" y="1328900"/>
              <a:ext cx="355275" cy="244350"/>
            </a:xfrm>
            <a:custGeom>
              <a:avLst/>
              <a:ahLst/>
              <a:rect l="l" t="t" r="r" b="b"/>
              <a:pathLst>
                <a:path w="14211" h="9774" extrusionOk="0">
                  <a:moveTo>
                    <a:pt x="4870" y="0"/>
                  </a:moveTo>
                  <a:cubicBezTo>
                    <a:pt x="2168" y="0"/>
                    <a:pt x="0" y="2202"/>
                    <a:pt x="0" y="4904"/>
                  </a:cubicBezTo>
                  <a:cubicBezTo>
                    <a:pt x="0" y="7606"/>
                    <a:pt x="2168" y="9774"/>
                    <a:pt x="4870" y="9774"/>
                  </a:cubicBezTo>
                  <a:lnTo>
                    <a:pt x="9340" y="9774"/>
                  </a:lnTo>
                  <a:cubicBezTo>
                    <a:pt x="12042" y="9774"/>
                    <a:pt x="14210" y="7606"/>
                    <a:pt x="14210" y="4904"/>
                  </a:cubicBezTo>
                  <a:cubicBezTo>
                    <a:pt x="14210" y="2202"/>
                    <a:pt x="12042" y="0"/>
                    <a:pt x="93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04" name="Google Shape;1730;g19b32c0fc37_0_42"/>
            <p:cNvSpPr/>
            <p:nvPr/>
          </p:nvSpPr>
          <p:spPr>
            <a:xfrm>
              <a:off x="3443475" y="3367850"/>
              <a:ext cx="674650" cy="231850"/>
            </a:xfrm>
            <a:custGeom>
              <a:avLst/>
              <a:ahLst/>
              <a:rect l="l" t="t" r="r" b="b"/>
              <a:pathLst>
                <a:path w="26986" h="9274" extrusionOk="0">
                  <a:moveTo>
                    <a:pt x="0" y="1"/>
                  </a:moveTo>
                  <a:lnTo>
                    <a:pt x="0" y="2703"/>
                  </a:lnTo>
                  <a:lnTo>
                    <a:pt x="10274" y="9274"/>
                  </a:lnTo>
                  <a:lnTo>
                    <a:pt x="17379" y="9274"/>
                  </a:lnTo>
                  <a:lnTo>
                    <a:pt x="26986" y="2703"/>
                  </a:lnTo>
                  <a:lnTo>
                    <a:pt x="269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180" name="Google Shape;1731;g19b32c0fc37_0_4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4107217" y="1305975"/>
            <a:ext cx="4595095" cy="5459200"/>
          </a:xfrm>
          <a:prstGeom prst="rect"/>
          <a:noFill/>
          <a:ln>
            <a:noFill/>
          </a:ln>
        </p:spPr>
      </p:pic>
      <p:sp>
        <p:nvSpPr>
          <p:cNvPr id="1049505" name="Google Shape;1732;g19b32c0fc37_0_42"/>
          <p:cNvSpPr/>
          <p:nvPr/>
        </p:nvSpPr>
        <p:spPr>
          <a:xfrm>
            <a:off x="6773950" y="1463275"/>
            <a:ext cx="1446900" cy="4851900"/>
          </a:xfrm>
          <a:prstGeom prst="roundRect">
            <a:avLst>
              <a:gd name="adj" fmla="val 16667"/>
            </a:avLst>
          </a:prstGeom>
          <a:solidFill>
            <a:srgbClr val="FF0000">
              <a:alpha val="149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506" name="Google Shape;1733;g19b32c0fc37_0_42"/>
          <p:cNvSpPr/>
          <p:nvPr/>
        </p:nvSpPr>
        <p:spPr>
          <a:xfrm>
            <a:off x="5844270" y="1463275"/>
            <a:ext cx="890700" cy="4851900"/>
          </a:xfrm>
          <a:prstGeom prst="roundRect">
            <a:avLst>
              <a:gd name="adj" fmla="val 16667"/>
            </a:avLst>
          </a:prstGeom>
          <a:solidFill>
            <a:srgbClr val="548135">
              <a:alpha val="149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507" name="Google Shape;1734;g19b32c0fc37_0_42"/>
          <p:cNvSpPr txBox="1"/>
          <p:nvPr/>
        </p:nvSpPr>
        <p:spPr>
          <a:xfrm>
            <a:off x="2802125" y="5780175"/>
            <a:ext cx="2124000" cy="675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 that generates </a:t>
            </a: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retention</a:t>
            </a:r>
          </a:p>
        </p:txBody>
      </p:sp>
      <p:sp>
        <p:nvSpPr>
          <p:cNvPr id="1049508" name="Google Shape;1735;g19b32c0fc37_0_42"/>
          <p:cNvSpPr txBox="1"/>
          <p:nvPr/>
        </p:nvSpPr>
        <p:spPr>
          <a:xfrm>
            <a:off x="8448704" y="2471489"/>
            <a:ext cx="2124000" cy="383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Value  </a:t>
            </a:r>
            <a:r>
              <a:rPr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that generates </a:t>
            </a: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churn</a:t>
            </a:r>
          </a:p>
        </p:txBody>
      </p:sp>
      <p:pic>
        <p:nvPicPr>
          <p:cNvPr id="2097181" name="Google Shape;1736;g19b32c0fc37_0_4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6892195" flipH="1">
            <a:off x="8103139" y="2729409"/>
            <a:ext cx="1068191" cy="928229"/>
          </a:xfrm>
          <a:prstGeom prst="rect"/>
          <a:noFill/>
          <a:ln>
            <a:noFill/>
          </a:ln>
        </p:spPr>
      </p:pic>
      <p:sp>
        <p:nvSpPr>
          <p:cNvPr id="1049509" name="Google Shape;1737;g19b32c0fc37_0_42"/>
          <p:cNvSpPr/>
          <p:nvPr/>
        </p:nvSpPr>
        <p:spPr>
          <a:xfrm>
            <a:off x="4697525" y="1539400"/>
            <a:ext cx="1209900" cy="446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510" name="Google Shape;1738;g19b32c0fc37_0_42"/>
          <p:cNvSpPr txBox="1"/>
          <p:nvPr/>
        </p:nvSpPr>
        <p:spPr>
          <a:xfrm>
            <a:off x="1458775" y="2138500"/>
            <a:ext cx="2824200" cy="383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Feature Importance </a:t>
            </a:r>
            <a:r>
              <a:rPr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will be exploratory</a:t>
            </a:r>
          </a:p>
        </p:txBody>
      </p:sp>
      <p:pic>
        <p:nvPicPr>
          <p:cNvPr id="2097182" name="Google Shape;1739;g19b32c0fc37_0_4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1847168" flipH="1">
            <a:off x="3542731" y="1280608"/>
            <a:ext cx="1109688" cy="964285"/>
          </a:xfrm>
          <a:prstGeom prst="rect"/>
          <a:noFill/>
          <a:ln>
            <a:noFill/>
          </a:ln>
        </p:spPr>
      </p:pic>
      <p:pic>
        <p:nvPicPr>
          <p:cNvPr id="2097183" name="Google Shape;1740;g19b32c0fc37_0_4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8461450">
            <a:off x="4794364" y="5808909"/>
            <a:ext cx="1068191" cy="928229"/>
          </a:xfrm>
          <a:prstGeom prst="rect"/>
          <a:noFill/>
          <a:ln>
            <a:noFill/>
          </a:ln>
        </p:spPr>
      </p:pic>
      <p:sp>
        <p:nvSpPr>
          <p:cNvPr id="1049511" name="Google Shape;1741;g19b32c0fc37_0_42"/>
          <p:cNvSpPr txBox="1"/>
          <p:nvPr/>
        </p:nvSpPr>
        <p:spPr>
          <a:xfrm>
            <a:off x="957366" y="6612765"/>
            <a:ext cx="5281500" cy="1651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800" lang="en-ID">
                <a:solidFill>
                  <a:srgbClr val="13538A"/>
                </a:solidFill>
                <a:latin typeface="Barlow"/>
                <a:ea typeface="Barlow"/>
                <a:cs typeface="Barlow"/>
                <a:sym typeface="Barlow"/>
              </a:rPr>
              <a:t>https://medium.com/dataman-in-ai/explain-your-model-with-the-shap-values-bc36aac4de3d</a:t>
            </a:r>
            <a:endParaRPr b="1" sz="800">
              <a:solidFill>
                <a:srgbClr val="13538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10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5000"/>
                            </p:stCondLst>
                            <p:childTnLst>
                              <p:par>
                                <p:cTn fill="hold" id="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7"/>
                                        <p:tgtEl>
                                          <p:spTgt spid="104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209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3"/>
                                        <p:tgtEl>
                                          <p:spTgt spid="10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26"/>
                                        <p:tgtEl>
                                          <p:spTgt spid="10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29"/>
                                        <p:tgtEl>
                                          <p:spTgt spid="209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32"/>
                                        <p:tgtEl>
                                          <p:spTgt spid="10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14" name="Google Shape;1746;g193347d103b_3_581"/>
          <p:cNvSpPr txBox="1">
            <a:spLocks noGrp="1"/>
          </p:cNvSpPr>
          <p:nvPr>
            <p:ph type="title"/>
          </p:nvPr>
        </p:nvSpPr>
        <p:spPr>
          <a:xfrm>
            <a:off x="1016148" y="2077445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sz="5900" lang="en-ID"/>
              <a:t>Survival Analyst</a:t>
            </a:r>
            <a:endParaRPr sz="5900"/>
          </a:p>
        </p:txBody>
      </p:sp>
      <p:sp>
        <p:nvSpPr>
          <p:cNvPr id="1049515" name="Google Shape;1747;g193347d103b_3_581"/>
          <p:cNvSpPr txBox="1">
            <a:spLocks noGrp="1"/>
          </p:cNvSpPr>
          <p:nvPr>
            <p:ph type="subTitle" idx="1"/>
          </p:nvPr>
        </p:nvSpPr>
        <p:spPr>
          <a:xfrm>
            <a:off x="1300279" y="3794073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Using Kaplan-Meier (KM) and COx Proportional Hazard (CPH) Model</a:t>
            </a:r>
          </a:p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 </a:t>
            </a:r>
          </a:p>
        </p:txBody>
      </p:sp>
      <p:grpSp>
        <p:nvGrpSpPr>
          <p:cNvPr id="317" name="Google Shape;1748;g193347d103b_3_581"/>
          <p:cNvGrpSpPr/>
          <p:nvPr/>
        </p:nvGrpSpPr>
        <p:grpSpPr>
          <a:xfrm>
            <a:off x="10422632" y="4130723"/>
            <a:ext cx="1169763" cy="2723341"/>
            <a:chOff x="731955" y="2811840"/>
            <a:chExt cx="564367" cy="1313910"/>
          </a:xfrm>
        </p:grpSpPr>
        <p:sp>
          <p:nvSpPr>
            <p:cNvPr id="1049516" name="Google Shape;1749;g193347d103b_3_581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17" name="Google Shape;1750;g193347d103b_3_581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18" name="Google Shape;1751;g193347d103b_3_581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19" name="Google Shape;1752;g193347d103b_3_581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0" name="Google Shape;1753;g193347d103b_3_581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1" name="Google Shape;1754;g193347d103b_3_581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2" name="Google Shape;1755;g193347d103b_3_581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3" name="Google Shape;1756;g193347d103b_3_581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4" name="Google Shape;1757;g193347d103b_3_581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5" name="Google Shape;1758;g193347d103b_3_581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6" name="Google Shape;1759;g193347d103b_3_581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7" name="Google Shape;1760;g193347d103b_3_581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8" name="Google Shape;1761;g193347d103b_3_581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29" name="Google Shape;1762;g193347d103b_3_581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0" name="Google Shape;1763;g193347d103b_3_581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1" name="Google Shape;1764;g193347d103b_3_581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2" name="Google Shape;1765;g193347d103b_3_581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3" name="Google Shape;1766;g193347d103b_3_581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4" name="Google Shape;1767;g193347d103b_3_58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5" name="Google Shape;1768;g193347d103b_3_581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6" name="Google Shape;1769;g193347d103b_3_58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7" name="Google Shape;1770;g193347d103b_3_58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8" name="Google Shape;1771;g193347d103b_3_581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39" name="Google Shape;1772;g193347d103b_3_58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0" name="Google Shape;1773;g193347d103b_3_58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1" name="Google Shape;1774;g193347d103b_3_58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2" name="Google Shape;1775;g193347d103b_3_581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3" name="Google Shape;1776;g193347d103b_3_58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4" name="Google Shape;1777;g193347d103b_3_58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5" name="Google Shape;1778;g193347d103b_3_581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" name="Google Shape;1779;g193347d103b_3_581"/>
          <p:cNvGrpSpPr/>
          <p:nvPr/>
        </p:nvGrpSpPr>
        <p:grpSpPr>
          <a:xfrm flipH="1">
            <a:off x="845604" y="5633289"/>
            <a:ext cx="735967" cy="1220783"/>
            <a:chOff x="731955" y="3388996"/>
            <a:chExt cx="355077" cy="588982"/>
          </a:xfrm>
        </p:grpSpPr>
        <p:sp>
          <p:nvSpPr>
            <p:cNvPr id="1049546" name="Google Shape;1780;g193347d103b_3_581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7" name="Google Shape;1781;g193347d103b_3_58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8" name="Google Shape;1782;g193347d103b_3_581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49" name="Google Shape;1783;g193347d103b_3_58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0" name="Google Shape;1784;g193347d103b_3_58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1" name="Google Shape;1785;g193347d103b_3_581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2" name="Google Shape;1786;g193347d103b_3_58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3" name="Google Shape;1787;g193347d103b_3_58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4" name="Google Shape;1788;g193347d103b_3_58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5" name="Google Shape;1789;g193347d103b_3_581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6" name="Google Shape;1790;g193347d103b_3_58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7" name="Google Shape;1791;g193347d103b_3_58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58" name="Google Shape;1792;g193347d103b_3_581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61" name="Google Shape;1797;g19a6bfd5701_2_844"/>
          <p:cNvSpPr txBox="1">
            <a:spLocks noGrp="1"/>
          </p:cNvSpPr>
          <p:nvPr>
            <p:ph type="title"/>
          </p:nvPr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0" cap="none" sz="40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Kaplan-Meier(KM) Survival Curve</a:t>
            </a:r>
            <a:endParaRPr b="0" cap="none" sz="4000" i="0" strike="noStrike" u="none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22" name="Google Shape;1798;g19a6bfd5701_2_844"/>
          <p:cNvGrpSpPr/>
          <p:nvPr/>
        </p:nvGrpSpPr>
        <p:grpSpPr>
          <a:xfrm>
            <a:off x="122574" y="1449650"/>
            <a:ext cx="6773501" cy="4382074"/>
            <a:chOff x="259878" y="1342843"/>
            <a:chExt cx="6332150" cy="4382074"/>
          </a:xfrm>
        </p:grpSpPr>
        <p:pic>
          <p:nvPicPr>
            <p:cNvPr id="2097184" name="Google Shape;1799;g19a6bfd5701_2_84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59878" y="1342843"/>
              <a:ext cx="6332150" cy="4382074"/>
            </a:xfrm>
            <a:prstGeom prst="rect"/>
            <a:noFill/>
            <a:ln>
              <a:noFill/>
            </a:ln>
          </p:spPr>
        </p:pic>
        <p:sp>
          <p:nvSpPr>
            <p:cNvPr id="1049562" name="Google Shape;1800;g19a6bfd5701_2_844"/>
            <p:cNvSpPr/>
            <p:nvPr/>
          </p:nvSpPr>
          <p:spPr>
            <a:xfrm>
              <a:off x="770467" y="5515158"/>
              <a:ext cx="5486400" cy="5927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784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563" name="Google Shape;1801;g19a6bfd5701_2_844"/>
            <p:cNvSpPr/>
            <p:nvPr/>
          </p:nvSpPr>
          <p:spPr>
            <a:xfrm>
              <a:off x="770467" y="5432993"/>
              <a:ext cx="5486400" cy="59273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0784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564" name="Google Shape;1802;g19a6bfd5701_2_844"/>
            <p:cNvSpPr/>
            <p:nvPr/>
          </p:nvSpPr>
          <p:spPr>
            <a:xfrm>
              <a:off x="770467" y="5352674"/>
              <a:ext cx="5486400" cy="59273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20784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565" name="Google Shape;1803;g19a6bfd5701_2_844"/>
          <p:cNvSpPr txBox="1"/>
          <p:nvPr/>
        </p:nvSpPr>
        <p:spPr>
          <a:xfrm>
            <a:off x="52491" y="6734990"/>
            <a:ext cx="5281500" cy="1650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800" lang="en-ID">
                <a:solidFill>
                  <a:srgbClr val="13538A"/>
                </a:solidFill>
                <a:latin typeface="Barlow"/>
                <a:ea typeface="Barlow"/>
                <a:cs typeface="Barlow"/>
                <a:sym typeface="Barlow"/>
              </a:rPr>
              <a:t>https://towardsdatascience.com/how-to-not-predict-and-prevent-customer-churn-1097c0a1ef3b</a:t>
            </a:r>
            <a:endParaRPr b="1" sz="800">
              <a:solidFill>
                <a:srgbClr val="13538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9566" name="Google Shape;1804;g19a6bfd5701_2_844"/>
          <p:cNvSpPr txBox="1"/>
          <p:nvPr/>
        </p:nvSpPr>
        <p:spPr>
          <a:xfrm>
            <a:off x="7648027" y="4537075"/>
            <a:ext cx="4391700" cy="507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600"/>
              </a:spcAft>
              <a:buNone/>
            </a:pP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Events : 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831</a:t>
            </a:r>
            <a:r>
              <a:rPr b="0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customer 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churn</a:t>
            </a:r>
            <a:r>
              <a:rPr b="0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(1</a:t>
            </a: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%)</a:t>
            </a:r>
          </a:p>
        </p:txBody>
      </p:sp>
      <p:sp>
        <p:nvSpPr>
          <p:cNvPr id="1049567" name="Google Shape;1805;g19a6bfd5701_2_844"/>
          <p:cNvSpPr txBox="1"/>
          <p:nvPr/>
        </p:nvSpPr>
        <p:spPr>
          <a:xfrm>
            <a:off x="7674700" y="2402025"/>
            <a:ext cx="4391700" cy="5073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600"/>
              </a:spcAft>
              <a:buNone/>
            </a:pP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At risk : 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683</a:t>
            </a:r>
            <a:r>
              <a:rPr b="0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customer </a:t>
            </a: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not churn (13%)</a:t>
            </a:r>
            <a:endParaRPr b="1"/>
          </a:p>
        </p:txBody>
      </p:sp>
      <p:sp>
        <p:nvSpPr>
          <p:cNvPr id="1049568" name="Google Shape;1806;g19a6bfd5701_2_844"/>
          <p:cNvSpPr txBox="1"/>
          <p:nvPr/>
        </p:nvSpPr>
        <p:spPr>
          <a:xfrm>
            <a:off x="7620175" y="3474500"/>
            <a:ext cx="4543200" cy="5061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600"/>
              </a:spcAft>
              <a:buNone/>
            </a:pP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Censored : 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3559</a:t>
            </a:r>
            <a:r>
              <a:rPr b="0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customer </a:t>
            </a:r>
            <a:r>
              <a:rPr b="1" sz="18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will</a:t>
            </a:r>
            <a:r>
              <a:rPr b="1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be churn (70%)</a:t>
            </a:r>
            <a:r>
              <a:rPr b="0" sz="1800" i="0" lang="en-ID" strike="noStrike" u="none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  <p:grpSp>
        <p:nvGrpSpPr>
          <p:cNvPr id="323" name="Google Shape;1807;g19a6bfd5701_2_844"/>
          <p:cNvGrpSpPr/>
          <p:nvPr/>
        </p:nvGrpSpPr>
        <p:grpSpPr>
          <a:xfrm>
            <a:off x="6956164" y="4220122"/>
            <a:ext cx="803963" cy="599462"/>
            <a:chOff x="1003741" y="1793071"/>
            <a:chExt cx="803963" cy="599462"/>
          </a:xfrm>
        </p:grpSpPr>
        <p:cxnSp>
          <p:nvCxnSpPr>
            <p:cNvPr id="3145760" name="Google Shape;1808;g19a6bfd5701_2_844"/>
            <p:cNvCxnSpPr>
              <a:cxnSpLocks/>
            </p:cNvCxnSpPr>
            <p:nvPr/>
          </p:nvCxnSpPr>
          <p:spPr>
            <a:xfrm>
              <a:off x="1003741" y="2392533"/>
              <a:ext cx="713400" cy="0"/>
            </a:xfrm>
            <a:prstGeom prst="straightConnector1"/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49569" name="Google Shape;1809;g19a6bfd5701_2_844"/>
            <p:cNvSpPr txBox="1"/>
            <p:nvPr/>
          </p:nvSpPr>
          <p:spPr>
            <a:xfrm>
              <a:off x="1005804" y="1793071"/>
              <a:ext cx="801900" cy="5073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sz="3200" i="0" lang="en-ID" strike="noStrike" u="none">
                  <a:solidFill>
                    <a:srgbClr val="FF0000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</a:t>
              </a:r>
              <a:r>
                <a:rPr sz="3200" lang="en-ID">
                  <a:solidFill>
                    <a:srgbClr val="FF0000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0</a:t>
              </a:r>
              <a:endParaRPr sz="3200" i="0" strike="noStrike" u="none">
                <a:solidFill>
                  <a:srgbClr val="FF0000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24" name="Google Shape;1810;g19a6bfd5701_2_844"/>
          <p:cNvGrpSpPr/>
          <p:nvPr/>
        </p:nvGrpSpPr>
        <p:grpSpPr>
          <a:xfrm>
            <a:off x="7022761" y="2066038"/>
            <a:ext cx="803963" cy="599462"/>
            <a:chOff x="545761" y="2839387"/>
            <a:chExt cx="803963" cy="599462"/>
          </a:xfrm>
        </p:grpSpPr>
        <p:cxnSp>
          <p:nvCxnSpPr>
            <p:cNvPr id="3145761" name="Google Shape;1811;g19a6bfd5701_2_844"/>
            <p:cNvCxnSpPr>
              <a:cxnSpLocks/>
            </p:cNvCxnSpPr>
            <p:nvPr/>
          </p:nvCxnSpPr>
          <p:spPr>
            <a:xfrm>
              <a:off x="545761" y="3438849"/>
              <a:ext cx="713400" cy="0"/>
            </a:xfrm>
            <a:prstGeom prst="straightConnector1"/>
            <a:noFill/>
            <a:ln w="381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49570" name="Google Shape;1812;g19a6bfd5701_2_844"/>
            <p:cNvSpPr txBox="1"/>
            <p:nvPr/>
          </p:nvSpPr>
          <p:spPr>
            <a:xfrm>
              <a:off x="547824" y="2839387"/>
              <a:ext cx="801900" cy="5073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sz="3200" i="0" lang="en-ID" strike="noStrike" u="none">
                  <a:solidFill>
                    <a:srgbClr val="548135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20</a:t>
              </a:r>
              <a:endParaRPr sz="3200" i="0" strike="noStrike" u="none">
                <a:solidFill>
                  <a:srgbClr val="548135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grpSp>
        <p:nvGrpSpPr>
          <p:cNvPr id="325" name="Google Shape;1813;g19a6bfd5701_2_844"/>
          <p:cNvGrpSpPr/>
          <p:nvPr/>
        </p:nvGrpSpPr>
        <p:grpSpPr>
          <a:xfrm>
            <a:off x="6961100" y="3174776"/>
            <a:ext cx="803963" cy="599462"/>
            <a:chOff x="1003741" y="1793071"/>
            <a:chExt cx="803963" cy="599462"/>
          </a:xfrm>
        </p:grpSpPr>
        <p:cxnSp>
          <p:nvCxnSpPr>
            <p:cNvPr id="3145762" name="Google Shape;1814;g19a6bfd5701_2_844"/>
            <p:cNvCxnSpPr>
              <a:cxnSpLocks/>
            </p:cNvCxnSpPr>
            <p:nvPr/>
          </p:nvCxnSpPr>
          <p:spPr>
            <a:xfrm>
              <a:off x="1003741" y="2392533"/>
              <a:ext cx="713400" cy="0"/>
            </a:xfrm>
            <a:prstGeom prst="straightConnector1"/>
            <a:noFill/>
            <a:ln w="381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049571" name="Google Shape;1815;g19a6bfd5701_2_844"/>
            <p:cNvSpPr txBox="1"/>
            <p:nvPr/>
          </p:nvSpPr>
          <p:spPr>
            <a:xfrm>
              <a:off x="1005804" y="1793071"/>
              <a:ext cx="801900" cy="5073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sz="3200" i="0" lang="en-ID" strike="noStrike" u="none">
                  <a:solidFill>
                    <a:schemeClr val="accent4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20</a:t>
              </a:r>
              <a:endParaRPr sz="3200" i="0" strike="noStrike" u="none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cxnSp>
        <p:nvCxnSpPr>
          <p:cNvPr id="3145763" name="Google Shape;1816;g19a6bfd5701_2_844"/>
          <p:cNvCxnSpPr>
            <a:cxnSpLocks/>
          </p:cNvCxnSpPr>
          <p:nvPr/>
        </p:nvCxnSpPr>
        <p:spPr>
          <a:xfrm rot="10800000">
            <a:off x="3114675" y="1671800"/>
            <a:ext cx="0" cy="3486000"/>
          </a:xfrm>
          <a:prstGeom prst="straightConnector1"/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26" name="Google Shape;1817;g19a6bfd5701_2_844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572" name="Google Shape;1818;g19a6bfd5701_2_844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3" name="Google Shape;1819;g19a6bfd5701_2_844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4" name="Google Shape;1820;g19a6bfd5701_2_844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5" name="Google Shape;1821;g19a6bfd5701_2_844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6" name="Google Shape;1822;g19a6bfd5701_2_844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7" name="Google Shape;1823;g19a6bfd5701_2_844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8" name="Google Shape;1824;g19a6bfd5701_2_844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79" name="Google Shape;1825;g19a6bfd5701_2_844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80" name="Google Shape;1826;g19a6bfd5701_2_844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81" name="Google Shape;1827;g19a6bfd5701_2_844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82" name="Google Shape;1828;g19a6bfd5701_2_844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83" name="Google Shape;1829;g19a6bfd5701_2_844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104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0"/>
                                        <p:tgtEl>
                                          <p:spTgt spid="104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3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6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9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22"/>
                                        <p:tgtEl>
                                          <p:spTgt spid="314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25"/>
                                        <p:tgtEl>
                                          <p:spTgt spid="10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BED"/>
        </a:solidFill>
      </p:bgPr>
    </p:bg>
    <p:spTree>
      <p:nvGrpSpPr>
        <p:cNvPr id="150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707;g19dcec343aa_7_0"/>
          <p:cNvSpPr/>
          <p:nvPr/>
        </p:nvSpPr>
        <p:spPr>
          <a:xfrm>
            <a:off x="3897400" y="1657033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07" name="Google Shape;708;g19dcec343aa_7_0"/>
          <p:cNvSpPr/>
          <p:nvPr/>
        </p:nvSpPr>
        <p:spPr>
          <a:xfrm>
            <a:off x="6894600" y="1657033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08" name="Google Shape;709;g19dcec343aa_7_0"/>
          <p:cNvSpPr/>
          <p:nvPr/>
        </p:nvSpPr>
        <p:spPr>
          <a:xfrm>
            <a:off x="6894600" y="4112567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09" name="Google Shape;710;g19dcec343aa_7_0"/>
          <p:cNvSpPr/>
          <p:nvPr/>
        </p:nvSpPr>
        <p:spPr>
          <a:xfrm>
            <a:off x="3897400" y="4112567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0" name="Google Shape;711;g19dcec343aa_7_0"/>
          <p:cNvSpPr/>
          <p:nvPr/>
        </p:nvSpPr>
        <p:spPr>
          <a:xfrm>
            <a:off x="1240261" y="4112567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1" name="Google Shape;712;g19dcec343aa_7_0"/>
          <p:cNvSpPr/>
          <p:nvPr/>
        </p:nvSpPr>
        <p:spPr>
          <a:xfrm>
            <a:off x="1240195" y="1657033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2" name="Google Shape;713;g19dcec343aa_7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Fredoka One"/>
              <a:buNone/>
            </a:pPr>
            <a:r>
              <a:rPr lang="en-ID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OUTLINE</a:t>
            </a:r>
            <a:endParaRPr>
              <a:solidFill>
                <a:srgbClr val="305CBB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3" name="Google Shape;714;g19dcec343aa_7_0"/>
          <p:cNvSpPr txBox="1"/>
          <p:nvPr/>
        </p:nvSpPr>
        <p:spPr>
          <a:xfrm>
            <a:off x="-4139" y="253177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About us</a:t>
            </a:r>
            <a:endParaRPr b="0" cap="none" sz="2500" i="0" strike="noStrike" u="none">
              <a:solidFill>
                <a:srgbClr val="305CBB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4" name="Google Shape;715;g19dcec343aa_7_0"/>
          <p:cNvSpPr txBox="1"/>
          <p:nvPr/>
        </p:nvSpPr>
        <p:spPr>
          <a:xfrm>
            <a:off x="2539833" y="2559541"/>
            <a:ext cx="36072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Background</a:t>
            </a:r>
          </a:p>
        </p:txBody>
      </p:sp>
      <p:sp>
        <p:nvSpPr>
          <p:cNvPr id="1048615" name="Google Shape;716;g19dcec343aa_7_0"/>
          <p:cNvSpPr txBox="1"/>
          <p:nvPr/>
        </p:nvSpPr>
        <p:spPr>
          <a:xfrm>
            <a:off x="6071125" y="2531775"/>
            <a:ext cx="25002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EDA</a:t>
            </a:r>
          </a:p>
        </p:txBody>
      </p:sp>
      <p:sp>
        <p:nvSpPr>
          <p:cNvPr id="1048616" name="Google Shape;717;g19dcec343aa_7_0"/>
          <p:cNvSpPr txBox="1"/>
          <p:nvPr/>
        </p:nvSpPr>
        <p:spPr>
          <a:xfrm>
            <a:off x="27292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Survival Analysis</a:t>
            </a:r>
          </a:p>
        </p:txBody>
      </p:sp>
      <p:sp>
        <p:nvSpPr>
          <p:cNvPr id="1048617" name="Google Shape;718;g19dcec343aa_7_0"/>
          <p:cNvSpPr txBox="1"/>
          <p:nvPr/>
        </p:nvSpPr>
        <p:spPr>
          <a:xfrm>
            <a:off x="57264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RFM Segmentation</a:t>
            </a:r>
          </a:p>
        </p:txBody>
      </p:sp>
      <p:sp>
        <p:nvSpPr>
          <p:cNvPr id="1048618" name="Google Shape;719;g19dcec343aa_7_0"/>
          <p:cNvSpPr txBox="1">
            <a:spLocks noGrp="1"/>
          </p:cNvSpPr>
          <p:nvPr>
            <p:ph type="title" idx="16"/>
          </p:nvPr>
        </p:nvSpPr>
        <p:spPr>
          <a:xfrm>
            <a:off x="1163928" y="1657033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BED"/>
              </a:buClr>
              <a:buSzPts val="4000"/>
              <a:buFont typeface="Fredoka One"/>
              <a:buNone/>
            </a:pPr>
            <a:r>
              <a:rPr lang="en-ID">
                <a:solidFill>
                  <a:srgbClr val="E5EBED"/>
                </a:solidFill>
                <a:latin typeface="Fredoka One"/>
                <a:ea typeface="Fredoka One"/>
                <a:cs typeface="Fredoka One"/>
                <a:sym typeface="Fredoka One"/>
              </a:rPr>
              <a:t>01</a:t>
            </a:r>
            <a:endParaRPr>
              <a:solidFill>
                <a:srgbClr val="E5EBE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19" name="Google Shape;720;g19dcec343aa_7_0"/>
          <p:cNvSpPr txBox="1"/>
          <p:nvPr/>
        </p:nvSpPr>
        <p:spPr>
          <a:xfrm>
            <a:off x="3897400" y="1653758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02</a:t>
            </a:r>
            <a:endParaRPr b="0" cap="none" sz="4000" i="0" strike="noStrike" u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20" name="Google Shape;721;g19dcec343aa_7_0"/>
          <p:cNvSpPr txBox="1"/>
          <p:nvPr/>
        </p:nvSpPr>
        <p:spPr>
          <a:xfrm>
            <a:off x="3897400" y="4111248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06</a:t>
            </a:r>
          </a:p>
        </p:txBody>
      </p:sp>
      <p:sp>
        <p:nvSpPr>
          <p:cNvPr id="1048621" name="Google Shape;722;g19dcec343aa_7_0"/>
          <p:cNvSpPr txBox="1"/>
          <p:nvPr/>
        </p:nvSpPr>
        <p:spPr>
          <a:xfrm>
            <a:off x="6894200" y="1657628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03</a:t>
            </a:r>
          </a:p>
        </p:txBody>
      </p:sp>
      <p:sp>
        <p:nvSpPr>
          <p:cNvPr id="1048622" name="Google Shape;723;g19dcec343aa_7_0"/>
          <p:cNvSpPr txBox="1"/>
          <p:nvPr/>
        </p:nvSpPr>
        <p:spPr>
          <a:xfrm>
            <a:off x="6894200" y="4112567"/>
            <a:ext cx="8925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07</a:t>
            </a:r>
          </a:p>
        </p:txBody>
      </p:sp>
      <p:sp>
        <p:nvSpPr>
          <p:cNvPr id="1048623" name="Google Shape;724;g19dcec343aa_7_0"/>
          <p:cNvSpPr/>
          <p:nvPr/>
        </p:nvSpPr>
        <p:spPr>
          <a:xfrm>
            <a:off x="2155100" y="1585675"/>
            <a:ext cx="125700" cy="1257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24" name="Google Shape;725;g19dcec343aa_7_0"/>
          <p:cNvSpPr/>
          <p:nvPr/>
        </p:nvSpPr>
        <p:spPr>
          <a:xfrm>
            <a:off x="6833133" y="4182900"/>
            <a:ext cx="125700" cy="1257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25" name="Google Shape;726;g19dcec343aa_7_0"/>
          <p:cNvSpPr/>
          <p:nvPr/>
        </p:nvSpPr>
        <p:spPr>
          <a:xfrm>
            <a:off x="7098867" y="3967167"/>
            <a:ext cx="48000" cy="480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26" name="Google Shape;727;g19dcec343aa_7_0"/>
          <p:cNvSpPr/>
          <p:nvPr/>
        </p:nvSpPr>
        <p:spPr>
          <a:xfrm rot="2506023">
            <a:off x="3690458" y="4132184"/>
            <a:ext cx="227045" cy="227045"/>
          </a:xfrm>
          <a:custGeom>
            <a:avLst/>
            <a:ahLst/>
            <a:rect l="l" t="t" r="r" b="b"/>
            <a:pathLst>
              <a:path w="3861" h="3861" extrusionOk="0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27" name="Google Shape;728;g19dcec343aa_7_0"/>
          <p:cNvSpPr txBox="1"/>
          <p:nvPr/>
        </p:nvSpPr>
        <p:spPr>
          <a:xfrm>
            <a:off x="-4139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Churn Predict</a:t>
            </a:r>
          </a:p>
        </p:txBody>
      </p:sp>
      <p:sp>
        <p:nvSpPr>
          <p:cNvPr id="1048628" name="Google Shape;729;g19dcec343aa_7_0"/>
          <p:cNvSpPr txBox="1">
            <a:spLocks noGrp="1"/>
          </p:cNvSpPr>
          <p:nvPr>
            <p:ph type="title" idx="17"/>
          </p:nvPr>
        </p:nvSpPr>
        <p:spPr>
          <a:xfrm>
            <a:off x="1163928" y="4112567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lang="en-ID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05</a:t>
            </a:r>
            <a:endParaRPr>
              <a:solidFill>
                <a:srgbClr val="E7ECEE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29" name="Google Shape;730;g19dcec343aa_7_0"/>
          <p:cNvSpPr/>
          <p:nvPr/>
        </p:nvSpPr>
        <p:spPr>
          <a:xfrm>
            <a:off x="10018800" y="1657033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30" name="Google Shape;731;g19dcec343aa_7_0"/>
          <p:cNvSpPr/>
          <p:nvPr/>
        </p:nvSpPr>
        <p:spPr>
          <a:xfrm>
            <a:off x="10018800" y="4112567"/>
            <a:ext cx="891900" cy="891900"/>
          </a:xfrm>
          <a:prstGeom prst="ellipse"/>
          <a:solidFill>
            <a:srgbClr val="305CBD"/>
          </a:solidFill>
          <a:ln>
            <a:noFill/>
          </a:ln>
        </p:spPr>
        <p:txBody>
          <a:bodyPr anchor="ctr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cap="none" sz="19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631" name="Google Shape;732;g19dcec343aa_7_0"/>
          <p:cNvSpPr txBox="1"/>
          <p:nvPr/>
        </p:nvSpPr>
        <p:spPr>
          <a:xfrm>
            <a:off x="8621999" y="2531775"/>
            <a:ext cx="36069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Data Pre-Processing</a:t>
            </a:r>
          </a:p>
        </p:txBody>
      </p:sp>
      <p:sp>
        <p:nvSpPr>
          <p:cNvPr id="1048632" name="Google Shape;733;g19dcec343aa_7_0"/>
          <p:cNvSpPr txBox="1"/>
          <p:nvPr/>
        </p:nvSpPr>
        <p:spPr>
          <a:xfrm>
            <a:off x="8850600" y="4986215"/>
            <a:ext cx="3228300" cy="5592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5CBB"/>
              </a:buClr>
              <a:buSzPts val="3700"/>
              <a:buFont typeface="Arial"/>
              <a:buNone/>
            </a:pPr>
            <a:r>
              <a:rPr b="0" cap="none" sz="2500" i="0" lang="en-ID" strike="noStrike" u="none">
                <a:solidFill>
                  <a:srgbClr val="305CBB"/>
                </a:solidFill>
                <a:latin typeface="Fredoka One"/>
                <a:ea typeface="Fredoka One"/>
                <a:cs typeface="Fredoka One"/>
                <a:sym typeface="Fredoka One"/>
              </a:rPr>
              <a:t>Summary &amp; Recommendation</a:t>
            </a:r>
          </a:p>
        </p:txBody>
      </p:sp>
      <p:sp>
        <p:nvSpPr>
          <p:cNvPr id="1048633" name="Google Shape;734;g19dcec343aa_7_0"/>
          <p:cNvSpPr txBox="1"/>
          <p:nvPr/>
        </p:nvSpPr>
        <p:spPr>
          <a:xfrm>
            <a:off x="10018400" y="1657628"/>
            <a:ext cx="8919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04</a:t>
            </a:r>
          </a:p>
        </p:txBody>
      </p:sp>
      <p:sp>
        <p:nvSpPr>
          <p:cNvPr id="1048634" name="Google Shape;735;g19dcec343aa_7_0"/>
          <p:cNvSpPr txBox="1"/>
          <p:nvPr/>
        </p:nvSpPr>
        <p:spPr>
          <a:xfrm>
            <a:off x="10018400" y="4112567"/>
            <a:ext cx="892500" cy="8919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CEE"/>
              </a:buClr>
              <a:buSzPts val="4000"/>
              <a:buFont typeface="Fredoka One"/>
              <a:buNone/>
            </a:pPr>
            <a:r>
              <a:rPr b="0" cap="none" sz="4000" i="0" lang="en-ID" strike="noStrike" u="none">
                <a:solidFill>
                  <a:srgbClr val="E7ECEE"/>
                </a:solidFill>
                <a:latin typeface="Fredoka One"/>
                <a:ea typeface="Fredoka One"/>
                <a:cs typeface="Fredoka One"/>
                <a:sym typeface="Fredoka One"/>
              </a:rPr>
              <a:t>08</a:t>
            </a:r>
          </a:p>
        </p:txBody>
      </p:sp>
      <p:grpSp>
        <p:nvGrpSpPr>
          <p:cNvPr id="151" name="Google Shape;736;g19dcec343aa_7_0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635" name="Google Shape;737;g19dcec343aa_7_0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36" name="Google Shape;738;g19dcec343aa_7_0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37" name="Google Shape;739;g19dcec343aa_7_0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38" name="Google Shape;740;g19dcec343aa_7_0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000">
        <p14:prism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9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86" name="Google Shape;1835;g19b32c0fc37_0_0"/>
          <p:cNvSpPr txBox="1"/>
          <p:nvPr/>
        </p:nvSpPr>
        <p:spPr>
          <a:xfrm>
            <a:off x="0" y="50464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Cox Proportional Hazard (CPH) Model</a:t>
            </a:r>
          </a:p>
        </p:txBody>
      </p:sp>
      <p:grpSp>
        <p:nvGrpSpPr>
          <p:cNvPr id="330" name="Google Shape;1836;g19b32c0fc37_0_0"/>
          <p:cNvGrpSpPr/>
          <p:nvPr/>
        </p:nvGrpSpPr>
        <p:grpSpPr>
          <a:xfrm>
            <a:off x="5051661" y="1522525"/>
            <a:ext cx="5445900" cy="4043607"/>
            <a:chOff x="0" y="1512900"/>
            <a:chExt cx="5445900" cy="4043607"/>
          </a:xfrm>
        </p:grpSpPr>
        <p:pic>
          <p:nvPicPr>
            <p:cNvPr id="2097185" name="Google Shape;1837;g19b32c0fc37_0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r="1224"/>
            <a:stretch>
              <a:fillRect/>
            </a:stretch>
          </p:blipFill>
          <p:spPr>
            <a:xfrm>
              <a:off x="81814" y="1512900"/>
              <a:ext cx="5316888" cy="3650485"/>
            </a:xfrm>
            <a:prstGeom prst="rect"/>
            <a:noFill/>
            <a:ln>
              <a:noFill/>
            </a:ln>
          </p:spPr>
        </p:pic>
        <p:sp>
          <p:nvSpPr>
            <p:cNvPr id="1049587" name="Google Shape;1838;g19b32c0fc37_0_0"/>
            <p:cNvSpPr txBox="1"/>
            <p:nvPr/>
          </p:nvSpPr>
          <p:spPr>
            <a:xfrm>
              <a:off x="0" y="5106957"/>
              <a:ext cx="5445900" cy="449550"/>
            </a:xfrm>
            <a:prstGeom prst="rect"/>
            <a:noFill/>
            <a:ln>
              <a:noFill/>
            </a:ln>
          </p:spPr>
          <p:txBody>
            <a:bodyPr anchor="t" anchorCtr="0" bIns="91425" lIns="91425" rIns="91425" spcFirstLastPara="1" tIns="91425" wrap="square">
              <a:spAutoFit/>
            </a:bodyPr>
            <a:p>
              <a:pPr algn="ctr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50"/>
                <a:buFont typeface="Raleway"/>
                <a:buNone/>
              </a:pPr>
              <a:r>
                <a:rPr b="1" sz="125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The Brier Score</a:t>
              </a:r>
              <a:r>
                <a:rPr sz="125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 of our </a:t>
              </a:r>
              <a:r>
                <a:rPr b="1" sz="125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CPH Model is 0.11</a:t>
              </a:r>
              <a:r>
                <a:rPr sz="125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 at the end of </a:t>
              </a:r>
              <a:r>
                <a:rPr b="1" sz="125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60 months</a:t>
              </a:r>
              <a:endParaRPr b="1" sz="1600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588" name="Google Shape;1839;g19b32c0fc37_0_0"/>
          <p:cNvSpPr txBox="1"/>
          <p:nvPr/>
        </p:nvSpPr>
        <p:spPr>
          <a:xfrm>
            <a:off x="7796375" y="5703975"/>
            <a:ext cx="3890700" cy="568200"/>
          </a:xfrm>
          <a:prstGeom prst="rect"/>
          <a:noFill/>
          <a:ln w="28575" cap="flat" cmpd="sng">
            <a:solidFill>
              <a:srgbClr val="8BA8DB"/>
            </a:solidFill>
            <a:prstDash val="dash"/>
            <a:round/>
            <a:headEnd type="none" w="sm" len="sm"/>
            <a:tailEnd type="none" w="sm" len="sm"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13335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2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Predictions </a:t>
            </a:r>
            <a:r>
              <a:rPr sz="12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from the </a:t>
            </a:r>
            <a:r>
              <a:rPr b="1" sz="12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model up to 60 months </a:t>
            </a:r>
            <a:r>
              <a:rPr sz="12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are still </a:t>
            </a:r>
            <a:r>
              <a:rPr b="1" sz="1200" lang="en-ID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close to true values.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7186" name="Google Shape;1840;g19b32c0fc37_0_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10287289" flipH="1">
            <a:off x="7065791" y="5424518"/>
            <a:ext cx="683592" cy="683613"/>
          </a:xfrm>
          <a:prstGeom prst="rect"/>
          <a:noFill/>
          <a:ln>
            <a:noFill/>
          </a:ln>
        </p:spPr>
      </p:pic>
      <p:graphicFrame>
        <p:nvGraphicFramePr>
          <p:cNvPr id="4194308" name="Google Shape;1841;g19b32c0fc37_0_0"/>
          <p:cNvGraphicFramePr>
            <a:graphicFrameLocks/>
          </p:cNvGraphicFramePr>
          <p:nvPr/>
        </p:nvGraphicFramePr>
        <p:xfrm>
          <a:off x="2069796" y="1624801"/>
          <a:ext cx="2849075" cy="2799652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1386025"/>
                <a:gridCol w="1463050"/>
              </a:tblGrid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lifelines.CoxPHFitter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Duration col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'Tenure'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Event col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'Churn'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 estimation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breslow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observations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5073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events observed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841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Partial log-likelihood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-6296.226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Time fit was run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2022-11-19 08:47:34 UTC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 model</a:t>
                      </a:r>
                      <a:endParaRPr cap="none" sz="90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09" name="Google Shape;1842;g19b32c0fc37_0_0"/>
          <p:cNvGraphicFramePr>
            <a:graphicFrameLocks/>
          </p:cNvGraphicFramePr>
          <p:nvPr/>
        </p:nvGraphicFramePr>
        <p:xfrm>
          <a:off x="2069696" y="4424961"/>
          <a:ext cx="2849075" cy="1181100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1388625"/>
                <a:gridCol w="1460450"/>
              </a:tblGrid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Concordance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0.829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Partial AIC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12640.452</a:t>
                      </a:r>
                      <a:endParaRPr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log-likelihood ratio test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1223.310 on 24 df</a:t>
                      </a:r>
                      <a:endParaRPr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9527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-log2(p) of ll-ratio test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CEE"/>
                    </a:solidFill>
                  </a:tcPr>
                </a:tc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cap="none" sz="9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805.834</a:t>
                      </a:r>
                      <a:endParaRPr cap="none" sz="9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9589" name="Google Shape;1843;g19b32c0fc37_0_0"/>
          <p:cNvSpPr/>
          <p:nvPr/>
        </p:nvSpPr>
        <p:spPr>
          <a:xfrm>
            <a:off x="1915964" y="4434585"/>
            <a:ext cx="3070200" cy="233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590" name="Google Shape;1844;g19b32c0fc37_0_0"/>
          <p:cNvSpPr txBox="1"/>
          <p:nvPr/>
        </p:nvSpPr>
        <p:spPr>
          <a:xfrm>
            <a:off x="200025" y="3529425"/>
            <a:ext cx="1700400" cy="568200"/>
          </a:xfrm>
          <a:prstGeom prst="rect"/>
          <a:noFill/>
          <a:ln w="28575" cap="flat" cmpd="sng">
            <a:solidFill>
              <a:srgbClr val="8BA8DB"/>
            </a:solidFill>
            <a:prstDash val="dash"/>
            <a:round/>
            <a:headEnd type="none" w="sm" len="sm"/>
            <a:tailEnd type="none" w="sm" len="sm"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sz="1200" lang="en-ID" u="sng">
                <a:solidFill>
                  <a:srgbClr val="292929"/>
                </a:solidFill>
                <a:latin typeface="Raleway"/>
                <a:ea typeface="Raleway"/>
                <a:cs typeface="Raleway"/>
                <a:sym typeface="Raleway"/>
              </a:rPr>
              <a:t> AUC-ROC logistic regression</a:t>
            </a:r>
            <a:r>
              <a:rPr b="1" sz="900" lang="en-ID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7187" name="Google Shape;1845;g19b32c0fc37_0_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5866108">
            <a:off x="1343142" y="3993568"/>
            <a:ext cx="683592" cy="683614"/>
          </a:xfrm>
          <a:prstGeom prst="rect"/>
          <a:noFill/>
          <a:ln>
            <a:noFill/>
          </a:ln>
        </p:spPr>
      </p:pic>
      <p:grpSp>
        <p:nvGrpSpPr>
          <p:cNvPr id="331" name="Google Shape;1846;g19b32c0fc37_0_0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591" name="Google Shape;1847;g19b32c0fc37_0_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92" name="Google Shape;1848;g19b32c0fc37_0_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93" name="Google Shape;1849;g19b32c0fc37_0_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94" name="Google Shape;1850;g19b32c0fc37_0_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95" name="Google Shape;1851;g19b32c0fc37_0_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596" name="Google Shape;1852;g19b32c0fc37_0_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597" name="Google Shape;1853;g19b32c0fc37_0_0"/>
          <p:cNvSpPr txBox="1"/>
          <p:nvPr/>
        </p:nvSpPr>
        <p:spPr>
          <a:xfrm>
            <a:off x="7672491" y="6734990"/>
            <a:ext cx="5281500" cy="1650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800" lang="en-ID">
                <a:solidFill>
                  <a:srgbClr val="13538A"/>
                </a:solidFill>
                <a:latin typeface="Barlow"/>
                <a:ea typeface="Barlow"/>
                <a:cs typeface="Barlow"/>
                <a:sym typeface="Barlow"/>
              </a:rPr>
              <a:t>https://towardsdatascience.com/how-to-not-predict-and-prevent-customer-churn-1097c0a1ef3b</a:t>
            </a:r>
            <a:endParaRPr b="1" sz="800">
              <a:solidFill>
                <a:srgbClr val="13538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419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10"/>
                                        <p:tgtEl>
                                          <p:spTgt spid="104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209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5000"/>
                            </p:stCondLst>
                            <p:childTnLst>
                              <p:par>
                                <p:cTn fill="hold" id="18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2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23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6"/>
                                        <p:tgtEl>
                                          <p:spTgt spid="104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4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Google Shape;1859;g19a6bfd5701_2_9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871"/>
          <a:stretch>
            <a:fillRect/>
          </a:stretch>
        </p:blipFill>
        <p:spPr>
          <a:xfrm>
            <a:off x="1719463" y="1496589"/>
            <a:ext cx="7922903" cy="4571573"/>
          </a:xfrm>
          <a:prstGeom prst="rect"/>
          <a:noFill/>
          <a:ln>
            <a:noFill/>
          </a:ln>
        </p:spPr>
      </p:pic>
      <p:sp>
        <p:nvSpPr>
          <p:cNvPr id="1049601" name="Google Shape;1860;g19a6bfd5701_2_907"/>
          <p:cNvSpPr txBox="1"/>
          <p:nvPr/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CPH Model Visualization</a:t>
            </a:r>
          </a:p>
        </p:txBody>
      </p:sp>
      <p:grpSp>
        <p:nvGrpSpPr>
          <p:cNvPr id="335" name="Google Shape;1861;g19a6bfd5701_2_907"/>
          <p:cNvGrpSpPr/>
          <p:nvPr/>
        </p:nvGrpSpPr>
        <p:grpSpPr>
          <a:xfrm>
            <a:off x="415580" y="5703982"/>
            <a:ext cx="890783" cy="1193594"/>
            <a:chOff x="122038" y="7256930"/>
            <a:chExt cx="668104" cy="895218"/>
          </a:xfrm>
        </p:grpSpPr>
        <p:sp>
          <p:nvSpPr>
            <p:cNvPr id="1049602" name="Google Shape;1862;g19a6bfd5701_2_90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3" name="Google Shape;1863;g19a6bfd5701_2_90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4" name="Google Shape;1864;g19a6bfd5701_2_90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5" name="Google Shape;1865;g19a6bfd5701_2_90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6" name="Google Shape;1866;g19a6bfd5701_2_90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7" name="Google Shape;1867;g19a6bfd5701_2_90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1868;g19a6bfd5701_2_907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608" name="Google Shape;1869;g19a6bfd5701_2_90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09" name="Google Shape;1870;g19a6bfd5701_2_90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0" name="Google Shape;1871;g19a6bfd5701_2_90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1" name="Google Shape;1872;g19a6bfd5701_2_90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2" name="Google Shape;1873;g19a6bfd5701_2_90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3" name="Google Shape;1874;g19a6bfd5701_2_90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4" name="Google Shape;1875;g19a6bfd5701_2_90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5" name="Google Shape;1876;g19a6bfd5701_2_90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6" name="Google Shape;1877;g19a6bfd5701_2_90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7" name="Google Shape;1878;g19a6bfd5701_2_90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8" name="Google Shape;1879;g19a6bfd5701_2_90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19" name="Google Shape;1880;g19a6bfd5701_2_90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" name="Google Shape;1881;g19a6bfd5701_2_907"/>
          <p:cNvGrpSpPr/>
          <p:nvPr/>
        </p:nvGrpSpPr>
        <p:grpSpPr>
          <a:xfrm>
            <a:off x="2137832" y="1893139"/>
            <a:ext cx="7577668" cy="600936"/>
            <a:chOff x="2137832" y="1893139"/>
            <a:chExt cx="7577668" cy="600936"/>
          </a:xfrm>
        </p:grpSpPr>
        <p:sp>
          <p:nvSpPr>
            <p:cNvPr id="1049620" name="Google Shape;1882;g19a6bfd5701_2_907"/>
            <p:cNvSpPr/>
            <p:nvPr/>
          </p:nvSpPr>
          <p:spPr>
            <a:xfrm>
              <a:off x="3109530" y="1893139"/>
              <a:ext cx="6605970" cy="141401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1" name="Google Shape;1883;g19a6bfd5701_2_907"/>
            <p:cNvSpPr/>
            <p:nvPr/>
          </p:nvSpPr>
          <p:spPr>
            <a:xfrm>
              <a:off x="2476500" y="2034540"/>
              <a:ext cx="7239000" cy="141401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2" name="Google Shape;1884;g19a6bfd5701_2_907"/>
            <p:cNvSpPr/>
            <p:nvPr/>
          </p:nvSpPr>
          <p:spPr>
            <a:xfrm>
              <a:off x="2137832" y="2175941"/>
              <a:ext cx="7577667" cy="183083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3" name="Google Shape;1885;g19a6bfd5701_2_907"/>
            <p:cNvSpPr/>
            <p:nvPr/>
          </p:nvSpPr>
          <p:spPr>
            <a:xfrm>
              <a:off x="2307167" y="2354040"/>
              <a:ext cx="7408332" cy="140035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1886;g19a6bfd5701_2_907"/>
          <p:cNvGrpSpPr/>
          <p:nvPr/>
        </p:nvGrpSpPr>
        <p:grpSpPr>
          <a:xfrm>
            <a:off x="2067034" y="4998275"/>
            <a:ext cx="7583800" cy="586235"/>
            <a:chOff x="2067034" y="4998275"/>
            <a:chExt cx="7583800" cy="586235"/>
          </a:xfrm>
        </p:grpSpPr>
        <p:sp>
          <p:nvSpPr>
            <p:cNvPr id="1049624" name="Google Shape;1887;g19a6bfd5701_2_907"/>
            <p:cNvSpPr/>
            <p:nvPr/>
          </p:nvSpPr>
          <p:spPr>
            <a:xfrm>
              <a:off x="2549634" y="5292075"/>
              <a:ext cx="7101199" cy="140036"/>
            </a:xfrm>
            <a:prstGeom prst="roundRect">
              <a:avLst>
                <a:gd name="adj" fmla="val 16667"/>
              </a:avLst>
            </a:prstGeom>
            <a:solidFill>
              <a:srgbClr val="548135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5" name="Google Shape;1888;g19a6bfd5701_2_907"/>
            <p:cNvSpPr/>
            <p:nvPr/>
          </p:nvSpPr>
          <p:spPr>
            <a:xfrm>
              <a:off x="2557282" y="5432111"/>
              <a:ext cx="7093551" cy="152399"/>
            </a:xfrm>
            <a:prstGeom prst="roundRect">
              <a:avLst>
                <a:gd name="adj" fmla="val 16667"/>
              </a:avLst>
            </a:prstGeom>
            <a:solidFill>
              <a:srgbClr val="548135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6" name="Google Shape;1889;g19a6bfd5701_2_907"/>
            <p:cNvSpPr/>
            <p:nvPr/>
          </p:nvSpPr>
          <p:spPr>
            <a:xfrm>
              <a:off x="2404534" y="5151507"/>
              <a:ext cx="7246300" cy="152399"/>
            </a:xfrm>
            <a:prstGeom prst="roundRect">
              <a:avLst>
                <a:gd name="adj" fmla="val 16667"/>
              </a:avLst>
            </a:prstGeom>
            <a:solidFill>
              <a:srgbClr val="548135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27" name="Google Shape;1890;g19a6bfd5701_2_907"/>
            <p:cNvSpPr/>
            <p:nvPr/>
          </p:nvSpPr>
          <p:spPr>
            <a:xfrm>
              <a:off x="2067034" y="4998275"/>
              <a:ext cx="7583799" cy="152399"/>
            </a:xfrm>
            <a:prstGeom prst="roundRect">
              <a:avLst>
                <a:gd name="adj" fmla="val 16667"/>
              </a:avLst>
            </a:prstGeom>
            <a:solidFill>
              <a:srgbClr val="548135">
                <a:alpha val="1490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628" name="Google Shape;1891;g19a6bfd5701_2_907"/>
          <p:cNvSpPr txBox="1"/>
          <p:nvPr/>
        </p:nvSpPr>
        <p:spPr>
          <a:xfrm>
            <a:off x="100401" y="2958288"/>
            <a:ext cx="1462794" cy="6755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 that generates </a:t>
            </a: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churn</a:t>
            </a:r>
          </a:p>
        </p:txBody>
      </p:sp>
      <p:pic>
        <p:nvPicPr>
          <p:cNvPr id="2097189" name="Google Shape;1892;g19a6bfd5701_2_907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4334471" flipH="1">
            <a:off x="1056695" y="2207144"/>
            <a:ext cx="1068191" cy="928229"/>
          </a:xfrm>
          <a:prstGeom prst="rect"/>
          <a:noFill/>
          <a:ln>
            <a:noFill/>
          </a:ln>
        </p:spPr>
      </p:pic>
      <p:sp>
        <p:nvSpPr>
          <p:cNvPr id="1049629" name="Google Shape;1893;g19a6bfd5701_2_907"/>
          <p:cNvSpPr txBox="1"/>
          <p:nvPr/>
        </p:nvSpPr>
        <p:spPr>
          <a:xfrm>
            <a:off x="9941904" y="3881014"/>
            <a:ext cx="2124075" cy="6755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Feature </a:t>
            </a:r>
            <a:r>
              <a:rPr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that generates </a:t>
            </a:r>
            <a:r>
              <a:rPr b="1" sz="1100" lang="en-ID">
                <a:solidFill>
                  <a:schemeClr val="dk1"/>
                </a:solidFill>
                <a:highlight>
                  <a:srgbClr val="E7ECEE"/>
                </a:highlight>
                <a:latin typeface="Roboto"/>
                <a:ea typeface="Roboto"/>
                <a:cs typeface="Roboto"/>
                <a:sym typeface="Roboto"/>
              </a:rPr>
              <a:t>retention</a:t>
            </a:r>
          </a:p>
        </p:txBody>
      </p:sp>
      <p:pic>
        <p:nvPicPr>
          <p:cNvPr id="2097190" name="Google Shape;1894;g19a6bfd5701_2_907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6892195" flipH="1">
            <a:off x="9664764" y="4483271"/>
            <a:ext cx="1068191" cy="928229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7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5000"/>
                            </p:stCondLst>
                            <p:childTnLst>
                              <p:par>
                                <p:cTn fill="hold" id="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0" id="17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209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3"/>
                                        <p:tgtEl>
                                          <p:spTgt spid="1049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33" name="Google Shape;1900;g19a6bfd5701_2_947"/>
          <p:cNvSpPr txBox="1"/>
          <p:nvPr/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Churn Prediction and Prevention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191" name="Google Shape;1901;g19a6bfd5701_2_94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4934"/>
          <a:stretch>
            <a:fillRect/>
          </a:stretch>
        </p:blipFill>
        <p:spPr>
          <a:xfrm>
            <a:off x="2039106" y="1481027"/>
            <a:ext cx="8113719" cy="5130149"/>
          </a:xfrm>
          <a:prstGeom prst="rect"/>
          <a:noFill/>
          <a:ln>
            <a:noFill/>
          </a:ln>
        </p:spPr>
      </p:pic>
      <p:sp>
        <p:nvSpPr>
          <p:cNvPr id="1049634" name="Google Shape;1902;g19a6bfd5701_2_947"/>
          <p:cNvSpPr txBox="1"/>
          <p:nvPr/>
        </p:nvSpPr>
        <p:spPr>
          <a:xfrm>
            <a:off x="10074443" y="1491865"/>
            <a:ext cx="2117558" cy="49780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Survival Chance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635" name="Google Shape;1903;g19a6bfd5701_2_947"/>
          <p:cNvSpPr txBox="1"/>
          <p:nvPr/>
        </p:nvSpPr>
        <p:spPr>
          <a:xfrm>
            <a:off x="10113634" y="2018163"/>
            <a:ext cx="2117700" cy="954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b="1"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complaint </a:t>
            </a: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</a:t>
            </a:r>
            <a:r>
              <a:rPr b="1" sz="2800" lang="en-ID">
                <a:solidFill>
                  <a:schemeClr val="dk1"/>
                </a:solidFill>
                <a:highlight>
                  <a:srgbClr val="6D9EEB"/>
                </a:highlight>
                <a:latin typeface="Calibri"/>
                <a:ea typeface="Calibri"/>
                <a:cs typeface="Calibri"/>
                <a:sym typeface="Calibri"/>
              </a:rPr>
              <a:t>89%</a:t>
            </a:r>
            <a:r>
              <a:rPr sz="1800" lang="en-ID">
                <a:solidFill>
                  <a:schemeClr val="dk1"/>
                </a:solidFill>
                <a:highlight>
                  <a:srgbClr val="E7ECEE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highlight>
                <a:srgbClr val="E7ECE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36" name="Google Shape;1904;g19a6bfd5701_2_947"/>
          <p:cNvSpPr txBox="1"/>
          <p:nvPr/>
        </p:nvSpPr>
        <p:spPr>
          <a:xfrm>
            <a:off x="10316834" y="3223598"/>
            <a:ext cx="1741800" cy="8661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Complaint</a:t>
            </a: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have </a:t>
            </a:r>
            <a:r>
              <a:rPr b="1" sz="2800" lang="en-ID">
                <a:solidFill>
                  <a:schemeClr val="dk1"/>
                </a:solidFill>
                <a:highlight>
                  <a:srgbClr val="FF9900"/>
                </a:highlight>
                <a:latin typeface="Calibri"/>
                <a:ea typeface="Calibri"/>
                <a:cs typeface="Calibri"/>
                <a:sym typeface="Calibri"/>
              </a:rPr>
              <a:t>68%</a:t>
            </a:r>
            <a:endParaRPr b="1" sz="1800">
              <a:solidFill>
                <a:schemeClr val="dk1"/>
              </a:solidFill>
              <a:highlight>
                <a:srgbClr val="FF99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1905;g19a6bfd5701_2_947"/>
          <p:cNvGrpSpPr/>
          <p:nvPr/>
        </p:nvGrpSpPr>
        <p:grpSpPr>
          <a:xfrm>
            <a:off x="1107539" y="5177148"/>
            <a:ext cx="803247" cy="1077958"/>
            <a:chOff x="955072" y="5195116"/>
            <a:chExt cx="803247" cy="1077958"/>
          </a:xfrm>
        </p:grpSpPr>
        <p:sp>
          <p:nvSpPr>
            <p:cNvPr id="1049637" name="Google Shape;1906;g19a6bfd5701_2_947"/>
            <p:cNvSpPr txBox="1"/>
            <p:nvPr/>
          </p:nvSpPr>
          <p:spPr>
            <a:xfrm>
              <a:off x="955072" y="5195116"/>
              <a:ext cx="777875" cy="390093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15%</a:t>
              </a:r>
            </a:p>
          </p:txBody>
        </p:sp>
        <p:sp>
          <p:nvSpPr>
            <p:cNvPr id="1049638" name="Google Shape;1907;g19a6bfd5701_2_947"/>
            <p:cNvSpPr txBox="1"/>
            <p:nvPr/>
          </p:nvSpPr>
          <p:spPr>
            <a:xfrm>
              <a:off x="980444" y="5585210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639" name="Google Shape;1908;g19a6bfd5701_2_947"/>
            <p:cNvSpPr txBox="1"/>
            <p:nvPr/>
          </p:nvSpPr>
          <p:spPr>
            <a:xfrm>
              <a:off x="964542" y="5903742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10%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640" name="Google Shape;1909;g19a6bfd5701_2_947"/>
          <p:cNvSpPr/>
          <p:nvPr/>
        </p:nvSpPr>
        <p:spPr>
          <a:xfrm>
            <a:off x="1758414" y="5397523"/>
            <a:ext cx="193484" cy="73553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3" name="Google Shape;1910;g19a6bfd5701_2_947"/>
          <p:cNvGrpSpPr/>
          <p:nvPr/>
        </p:nvGrpSpPr>
        <p:grpSpPr>
          <a:xfrm>
            <a:off x="2077606" y="5533069"/>
            <a:ext cx="3187446" cy="386151"/>
            <a:chOff x="2077606" y="5647369"/>
            <a:chExt cx="3187446" cy="386151"/>
          </a:xfrm>
        </p:grpSpPr>
        <p:sp>
          <p:nvSpPr>
            <p:cNvPr id="1049641" name="Google Shape;1911;g19a6bfd5701_2_947"/>
            <p:cNvSpPr/>
            <p:nvPr/>
          </p:nvSpPr>
          <p:spPr>
            <a:xfrm>
              <a:off x="2077606" y="5666620"/>
              <a:ext cx="521100" cy="3669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28630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42" name="Google Shape;1912;g19a6bfd5701_2_947"/>
            <p:cNvSpPr/>
            <p:nvPr/>
          </p:nvSpPr>
          <p:spPr>
            <a:xfrm>
              <a:off x="4838452" y="5647369"/>
              <a:ext cx="426600" cy="3669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alpha val="28627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64" name="Google Shape;1913;g19a6bfd5701_2_947"/>
            <p:cNvCxnSpPr>
              <a:cxnSpLocks/>
              <a:stCxn id="1049641" idx="3"/>
              <a:endCxn id="1049642" idx="1"/>
            </p:cNvCxnSpPr>
            <p:nvPr/>
          </p:nvCxnSpPr>
          <p:spPr>
            <a:xfrm rot="10800000" flipH="1">
              <a:off x="2598706" y="5830870"/>
              <a:ext cx="2239800" cy="19200"/>
            </a:xfrm>
            <a:prstGeom prst="straightConnector1"/>
            <a:noFill/>
            <a:ln w="19050" cap="flat" cmpd="sng">
              <a:solidFill>
                <a:schemeClr val="accent6">
                  <a:alpha val="419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4" name="Google Shape;1914;g19a6bfd5701_2_947"/>
          <p:cNvGrpSpPr/>
          <p:nvPr/>
        </p:nvGrpSpPr>
        <p:grpSpPr>
          <a:xfrm>
            <a:off x="2077606" y="6094337"/>
            <a:ext cx="3187413" cy="386140"/>
            <a:chOff x="2077606" y="5647369"/>
            <a:chExt cx="3187413" cy="386140"/>
          </a:xfrm>
        </p:grpSpPr>
        <p:sp>
          <p:nvSpPr>
            <p:cNvPr id="1049643" name="Google Shape;1915;g19a6bfd5701_2_947"/>
            <p:cNvSpPr/>
            <p:nvPr/>
          </p:nvSpPr>
          <p:spPr>
            <a:xfrm>
              <a:off x="2077606" y="5666620"/>
              <a:ext cx="521214" cy="366889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44" name="Google Shape;1916;g19a6bfd5701_2_947"/>
            <p:cNvSpPr/>
            <p:nvPr/>
          </p:nvSpPr>
          <p:spPr>
            <a:xfrm>
              <a:off x="4838452" y="5647369"/>
              <a:ext cx="426567" cy="366889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65" name="Google Shape;1917;g19a6bfd5701_2_947"/>
            <p:cNvCxnSpPr>
              <a:cxnSpLocks/>
              <a:stCxn id="1049643" idx="3"/>
              <a:endCxn id="1049644" idx="1"/>
            </p:cNvCxnSpPr>
            <p:nvPr/>
          </p:nvCxnSpPr>
          <p:spPr>
            <a:xfrm rot="10800000" flipH="1">
              <a:off x="2598820" y="5830865"/>
              <a:ext cx="2239500" cy="19200"/>
            </a:xfrm>
            <a:prstGeom prst="straightConnector1"/>
            <a:noFill/>
            <a:ln w="19050" cap="flat" cmpd="sng">
              <a:solidFill>
                <a:schemeClr val="accent2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45" name="Google Shape;1918;g19a6bfd5701_2_947"/>
          <p:cNvGrpSpPr/>
          <p:nvPr/>
        </p:nvGrpSpPr>
        <p:grpSpPr>
          <a:xfrm>
            <a:off x="10191325" y="5665744"/>
            <a:ext cx="797890" cy="1077956"/>
            <a:chOff x="960429" y="5195118"/>
            <a:chExt cx="797890" cy="1077956"/>
          </a:xfrm>
        </p:grpSpPr>
        <p:sp>
          <p:nvSpPr>
            <p:cNvPr id="1049645" name="Google Shape;1919;g19a6bfd5701_2_947"/>
            <p:cNvSpPr txBox="1"/>
            <p:nvPr/>
          </p:nvSpPr>
          <p:spPr>
            <a:xfrm>
              <a:off x="960429" y="5195118"/>
              <a:ext cx="777875" cy="3446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15%</a:t>
              </a:r>
            </a:p>
          </p:txBody>
        </p:sp>
        <p:sp>
          <p:nvSpPr>
            <p:cNvPr id="1049646" name="Google Shape;1920;g19a6bfd5701_2_947"/>
            <p:cNvSpPr txBox="1"/>
            <p:nvPr/>
          </p:nvSpPr>
          <p:spPr>
            <a:xfrm>
              <a:off x="980444" y="5585210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56%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647" name="Google Shape;1921;g19a6bfd5701_2_947"/>
            <p:cNvSpPr txBox="1"/>
            <p:nvPr/>
          </p:nvSpPr>
          <p:spPr>
            <a:xfrm>
              <a:off x="964542" y="5903742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29%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648" name="Google Shape;1922;g19a6bfd5701_2_947"/>
          <p:cNvSpPr/>
          <p:nvPr/>
        </p:nvSpPr>
        <p:spPr>
          <a:xfrm flipH="1">
            <a:off x="9959341" y="5887340"/>
            <a:ext cx="193484" cy="73553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66" name="Google Shape;1923;g19a6bfd5701_2_947"/>
          <p:cNvCxnSpPr>
            <a:cxnSpLocks/>
          </p:cNvCxnSpPr>
          <p:nvPr/>
        </p:nvCxnSpPr>
        <p:spPr>
          <a:xfrm rot="10800000" flipH="1">
            <a:off x="5230121" y="6255106"/>
            <a:ext cx="4668200" cy="3198"/>
          </a:xfrm>
          <a:prstGeom prst="straightConnector1"/>
          <a:noFill/>
          <a:ln w="19050" cap="flat" cmpd="sng">
            <a:solidFill>
              <a:schemeClr val="accent2">
                <a:alpha val="49803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9649" name="Google Shape;1924;g19a6bfd5701_2_947"/>
          <p:cNvSpPr/>
          <p:nvPr/>
        </p:nvSpPr>
        <p:spPr>
          <a:xfrm>
            <a:off x="2743042" y="1481027"/>
            <a:ext cx="2623042" cy="396319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6" name="Google Shape;1925;g19a6bfd5701_2_947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650" name="Google Shape;1926;g19a6bfd5701_2_94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1" name="Google Shape;1927;g19a6bfd5701_2_94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2" name="Google Shape;1928;g19a6bfd5701_2_94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3" name="Google Shape;1929;g19a6bfd5701_2_94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4" name="Google Shape;1930;g19a6bfd5701_2_94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55" name="Google Shape;1931;g19a6bfd5701_2_94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0" id="7"/>
                                        <p:tgtEl>
                                          <p:spTgt spid="104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104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600" id="19"/>
                                        <p:tgtEl>
                                          <p:spTgt spid="104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104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3145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7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9" name="Google Shape;1937;g19a6bfd5701_2_976"/>
          <p:cNvSpPr txBox="1"/>
          <p:nvPr/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Churn Prediction and Prevention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192" name="Google Shape;1938;g19a6bfd5701_2_97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209647" y="1330364"/>
            <a:ext cx="8101569" cy="5359799"/>
          </a:xfrm>
          <a:prstGeom prst="rect"/>
          <a:noFill/>
          <a:ln>
            <a:noFill/>
          </a:ln>
        </p:spPr>
      </p:pic>
      <p:grpSp>
        <p:nvGrpSpPr>
          <p:cNvPr id="350" name="Google Shape;1939;g19a6bfd5701_2_976"/>
          <p:cNvGrpSpPr/>
          <p:nvPr/>
        </p:nvGrpSpPr>
        <p:grpSpPr>
          <a:xfrm flipH="1">
            <a:off x="10570439" y="5081327"/>
            <a:ext cx="1359323" cy="1838946"/>
            <a:chOff x="3231057" y="5846468"/>
            <a:chExt cx="1701919" cy="2302424"/>
          </a:xfrm>
        </p:grpSpPr>
        <p:sp>
          <p:nvSpPr>
            <p:cNvPr id="1049660" name="Google Shape;1940;g19a6bfd5701_2_976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1" name="Google Shape;1941;g19a6bfd5701_2_976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2" name="Google Shape;1942;g19a6bfd5701_2_976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3" name="Google Shape;1943;g19a6bfd5701_2_976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4" name="Google Shape;1944;g19a6bfd5701_2_976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5" name="Google Shape;1945;g19a6bfd5701_2_976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6" name="Google Shape;1946;g19a6bfd5701_2_976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7" name="Google Shape;1947;g19a6bfd5701_2_976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8" name="Google Shape;1948;g19a6bfd5701_2_976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69" name="Google Shape;1949;g19a6bfd5701_2_976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70" name="Google Shape;1950;g19a6bfd5701_2_976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71" name="Google Shape;1951;g19a6bfd5701_2_976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72" name="Google Shape;1952;g19a6bfd5701_2_976"/>
          <p:cNvSpPr txBox="1"/>
          <p:nvPr/>
        </p:nvSpPr>
        <p:spPr>
          <a:xfrm>
            <a:off x="9244428" y="1582045"/>
            <a:ext cx="2930405" cy="584775"/>
          </a:xfrm>
          <a:prstGeom prst="rect"/>
          <a:solidFill>
            <a:srgbClr val="E5EBED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Survival chance </a:t>
            </a:r>
            <a:r>
              <a:rPr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b="1" sz="16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Marital Status </a:t>
            </a:r>
          </a:p>
        </p:txBody>
      </p:sp>
      <p:grpSp>
        <p:nvGrpSpPr>
          <p:cNvPr id="351" name="Google Shape;1953;g19a6bfd5701_2_976"/>
          <p:cNvGrpSpPr/>
          <p:nvPr/>
        </p:nvGrpSpPr>
        <p:grpSpPr>
          <a:xfrm>
            <a:off x="9191715" y="2218353"/>
            <a:ext cx="2930400" cy="2026673"/>
            <a:chOff x="8803095" y="2218353"/>
            <a:chExt cx="2930400" cy="2026673"/>
          </a:xfrm>
        </p:grpSpPr>
        <p:sp>
          <p:nvSpPr>
            <p:cNvPr id="1049673" name="Google Shape;1954;g19a6bfd5701_2_976"/>
            <p:cNvSpPr txBox="1"/>
            <p:nvPr/>
          </p:nvSpPr>
          <p:spPr>
            <a:xfrm>
              <a:off x="8803095" y="2218353"/>
              <a:ext cx="29304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4A86E8"/>
                  </a:highlight>
                  <a:latin typeface="Calibri"/>
                  <a:ea typeface="Calibri"/>
                  <a:cs typeface="Calibri"/>
                  <a:sym typeface="Calibri"/>
                </a:rPr>
                <a:t>88%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Married</a:t>
              </a:r>
            </a:p>
          </p:txBody>
        </p:sp>
        <p:sp>
          <p:nvSpPr>
            <p:cNvPr id="1049674" name="Google Shape;1955;g19a6bfd5701_2_976"/>
            <p:cNvSpPr txBox="1"/>
            <p:nvPr/>
          </p:nvSpPr>
          <p:spPr>
            <a:xfrm>
              <a:off x="8803095" y="2893235"/>
              <a:ext cx="29304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FF9900"/>
                  </a:highlight>
                  <a:latin typeface="Calibri"/>
                  <a:ea typeface="Calibri"/>
                  <a:cs typeface="Calibri"/>
                  <a:sym typeface="Calibri"/>
                </a:rPr>
                <a:t>85%</a:t>
              </a:r>
              <a:r>
                <a:rPr b="1" cap="none" sz="1800" i="0" lang="en-ID" strike="noStrike" u="none">
                  <a:solidFill>
                    <a:schemeClr val="dk1"/>
                  </a:solidFill>
                  <a:highlight>
                    <a:srgbClr val="FF9900"/>
                  </a:highlight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of Divorced</a:t>
              </a:r>
            </a:p>
          </p:txBody>
        </p:sp>
        <p:sp>
          <p:nvSpPr>
            <p:cNvPr id="1049675" name="Google Shape;1956;g19a6bfd5701_2_976"/>
            <p:cNvSpPr txBox="1"/>
            <p:nvPr/>
          </p:nvSpPr>
          <p:spPr>
            <a:xfrm>
              <a:off x="8823006" y="3598526"/>
              <a:ext cx="26403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93C47D"/>
                  </a:highlight>
                  <a:latin typeface="Calibri"/>
                  <a:ea typeface="Calibri"/>
                  <a:cs typeface="Calibri"/>
                  <a:sym typeface="Calibri"/>
                </a:rPr>
                <a:t>73%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Single</a:t>
              </a:r>
            </a:p>
          </p:txBody>
        </p:sp>
      </p:grpSp>
      <p:grpSp>
        <p:nvGrpSpPr>
          <p:cNvPr id="352" name="Google Shape;1957;g19a6bfd5701_2_976"/>
          <p:cNvGrpSpPr/>
          <p:nvPr/>
        </p:nvGrpSpPr>
        <p:grpSpPr>
          <a:xfrm>
            <a:off x="1275045" y="5069295"/>
            <a:ext cx="3151317" cy="374108"/>
            <a:chOff x="2077606" y="5659401"/>
            <a:chExt cx="3151317" cy="374108"/>
          </a:xfrm>
        </p:grpSpPr>
        <p:sp>
          <p:nvSpPr>
            <p:cNvPr id="1049676" name="Google Shape;1958;g19a6bfd5701_2_976"/>
            <p:cNvSpPr/>
            <p:nvPr/>
          </p:nvSpPr>
          <p:spPr>
            <a:xfrm>
              <a:off x="2077606" y="5666620"/>
              <a:ext cx="521214" cy="366889"/>
            </a:xfrm>
            <a:prstGeom prst="roundRect">
              <a:avLst>
                <a:gd name="adj" fmla="val 16667"/>
              </a:avLst>
            </a:prstGeom>
            <a:solidFill>
              <a:srgbClr val="305CBB">
                <a:alpha val="2392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77" name="Google Shape;1959;g19a6bfd5701_2_976"/>
            <p:cNvSpPr/>
            <p:nvPr/>
          </p:nvSpPr>
          <p:spPr>
            <a:xfrm>
              <a:off x="4802356" y="5659401"/>
              <a:ext cx="426567" cy="366889"/>
            </a:xfrm>
            <a:prstGeom prst="roundRect">
              <a:avLst>
                <a:gd name="adj" fmla="val 16667"/>
              </a:avLst>
            </a:prstGeom>
            <a:solidFill>
              <a:srgbClr val="305CBB">
                <a:alpha val="2392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67" name="Google Shape;1960;g19a6bfd5701_2_976"/>
            <p:cNvCxnSpPr>
              <a:cxnSpLocks/>
              <a:stCxn id="1049676" idx="3"/>
              <a:endCxn id="1049677" idx="1"/>
            </p:cNvCxnSpPr>
            <p:nvPr/>
          </p:nvCxnSpPr>
          <p:spPr>
            <a:xfrm rot="10800000" flipH="1">
              <a:off x="2598820" y="5842865"/>
              <a:ext cx="2203500" cy="7200"/>
            </a:xfrm>
            <a:prstGeom prst="straightConnector1"/>
            <a:noFill/>
            <a:ln w="19050" cap="flat" cmpd="sng">
              <a:solidFill>
                <a:schemeClr val="accent6">
                  <a:alpha val="419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3" name="Google Shape;1961;g19a6bfd5701_2_976"/>
          <p:cNvGrpSpPr/>
          <p:nvPr/>
        </p:nvGrpSpPr>
        <p:grpSpPr>
          <a:xfrm>
            <a:off x="436203" y="4687124"/>
            <a:ext cx="803247" cy="1077958"/>
            <a:chOff x="955072" y="5195116"/>
            <a:chExt cx="803247" cy="1077958"/>
          </a:xfrm>
        </p:grpSpPr>
        <p:sp>
          <p:nvSpPr>
            <p:cNvPr id="1049678" name="Google Shape;1962;g19a6bfd5701_2_976"/>
            <p:cNvSpPr txBox="1"/>
            <p:nvPr/>
          </p:nvSpPr>
          <p:spPr>
            <a:xfrm>
              <a:off x="955072" y="5195116"/>
              <a:ext cx="777875" cy="390093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15%</a:t>
              </a:r>
            </a:p>
          </p:txBody>
        </p:sp>
        <p:sp>
          <p:nvSpPr>
            <p:cNvPr id="1049679" name="Google Shape;1963;g19a6bfd5701_2_976"/>
            <p:cNvSpPr txBox="1"/>
            <p:nvPr/>
          </p:nvSpPr>
          <p:spPr>
            <a:xfrm>
              <a:off x="980444" y="5585210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75%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680" name="Google Shape;1964;g19a6bfd5701_2_976"/>
            <p:cNvSpPr txBox="1"/>
            <p:nvPr/>
          </p:nvSpPr>
          <p:spPr>
            <a:xfrm>
              <a:off x="964542" y="5903742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14%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681" name="Google Shape;1965;g19a6bfd5701_2_976"/>
          <p:cNvSpPr/>
          <p:nvPr/>
        </p:nvSpPr>
        <p:spPr>
          <a:xfrm>
            <a:off x="1087078" y="4907499"/>
            <a:ext cx="193484" cy="73553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82" name="Google Shape;1966;g19a6bfd5701_2_976"/>
          <p:cNvSpPr/>
          <p:nvPr/>
        </p:nvSpPr>
        <p:spPr>
          <a:xfrm>
            <a:off x="1769934" y="1589953"/>
            <a:ext cx="2790035" cy="341163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05CB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1967;g19a6bfd5701_2_976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683" name="Google Shape;1968;g19a6bfd5701_2_976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84" name="Google Shape;1969;g19a6bfd5701_2_976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85" name="Google Shape;1970;g19a6bfd5701_2_976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86" name="Google Shape;1971;g19a6bfd5701_2_976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87" name="Google Shape;1972;g19a6bfd5701_2_976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688" name="Google Shape;1973;g19a6bfd5701_2_976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1974;g19a6bfd5701_2_976"/>
          <p:cNvGrpSpPr/>
          <p:nvPr/>
        </p:nvGrpSpPr>
        <p:grpSpPr>
          <a:xfrm>
            <a:off x="1315606" y="6170537"/>
            <a:ext cx="3187446" cy="386151"/>
            <a:chOff x="2077606" y="5647369"/>
            <a:chExt cx="3187446" cy="386151"/>
          </a:xfrm>
        </p:grpSpPr>
        <p:sp>
          <p:nvSpPr>
            <p:cNvPr id="1049689" name="Google Shape;1975;g19a6bfd5701_2_976"/>
            <p:cNvSpPr/>
            <p:nvPr/>
          </p:nvSpPr>
          <p:spPr>
            <a:xfrm>
              <a:off x="2077606" y="5666620"/>
              <a:ext cx="5211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690" name="Google Shape;1976;g19a6bfd5701_2_976"/>
            <p:cNvSpPr/>
            <p:nvPr/>
          </p:nvSpPr>
          <p:spPr>
            <a:xfrm>
              <a:off x="4838452" y="5647369"/>
              <a:ext cx="4266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68" name="Google Shape;1977;g19a6bfd5701_2_976"/>
            <p:cNvCxnSpPr>
              <a:cxnSpLocks/>
              <a:stCxn id="1049689" idx="3"/>
              <a:endCxn id="1049690" idx="1"/>
            </p:cNvCxnSpPr>
            <p:nvPr/>
          </p:nvCxnSpPr>
          <p:spPr>
            <a:xfrm rot="10800000" flipH="1">
              <a:off x="2598706" y="5830870"/>
              <a:ext cx="2239800" cy="19200"/>
            </a:xfrm>
            <a:prstGeom prst="straightConnector1"/>
            <a:noFill/>
            <a:ln w="19050" cap="flat" cmpd="sng">
              <a:solidFill>
                <a:schemeClr val="accent2">
                  <a:alpha val="4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56" name="Google Shape;1978;g19a6bfd5701_2_976"/>
          <p:cNvGrpSpPr/>
          <p:nvPr/>
        </p:nvGrpSpPr>
        <p:grpSpPr>
          <a:xfrm>
            <a:off x="9368425" y="5717682"/>
            <a:ext cx="797915" cy="1077924"/>
            <a:chOff x="960429" y="5195118"/>
            <a:chExt cx="797915" cy="1077924"/>
          </a:xfrm>
        </p:grpSpPr>
        <p:sp>
          <p:nvSpPr>
            <p:cNvPr id="1049691" name="Google Shape;1979;g19a6bfd5701_2_976"/>
            <p:cNvSpPr txBox="1"/>
            <p:nvPr/>
          </p:nvSpPr>
          <p:spPr>
            <a:xfrm>
              <a:off x="960429" y="5195118"/>
              <a:ext cx="777900" cy="3447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r>
                <a:rPr b="1" sz="1800" lang="en-ID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</a:p>
          </p:txBody>
        </p:sp>
        <p:sp>
          <p:nvSpPr>
            <p:cNvPr id="1049692" name="Google Shape;1980;g19a6bfd5701_2_976"/>
            <p:cNvSpPr txBox="1"/>
            <p:nvPr/>
          </p:nvSpPr>
          <p:spPr>
            <a:xfrm>
              <a:off x="980444" y="5585210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63%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693" name="Google Shape;1981;g19a6bfd5701_2_976"/>
            <p:cNvSpPr txBox="1"/>
            <p:nvPr/>
          </p:nvSpPr>
          <p:spPr>
            <a:xfrm>
              <a:off x="964542" y="5903742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26%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694" name="Google Shape;1982;g19a6bfd5701_2_976"/>
          <p:cNvSpPr/>
          <p:nvPr/>
        </p:nvSpPr>
        <p:spPr>
          <a:xfrm flipH="1">
            <a:off x="9136425" y="5939278"/>
            <a:ext cx="193500" cy="73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69" name="Google Shape;1983;g19a6bfd5701_2_976"/>
          <p:cNvCxnSpPr>
            <a:cxnSpLocks/>
          </p:cNvCxnSpPr>
          <p:nvPr/>
        </p:nvCxnSpPr>
        <p:spPr>
          <a:xfrm rot="10800000" flipH="1">
            <a:off x="4468121" y="6331204"/>
            <a:ext cx="4668300" cy="3300"/>
          </a:xfrm>
          <a:prstGeom prst="straightConnector1"/>
          <a:noFill/>
          <a:ln w="19050" cap="flat" cmpd="sng">
            <a:solidFill>
              <a:schemeClr val="accent2">
                <a:alpha val="498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700" id="7"/>
                                        <p:tgtEl>
                                          <p:spTgt spid="1049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 id="16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104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3145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1049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9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98" name="Google Shape;1989;g19a6bfd5701_2_1017"/>
          <p:cNvSpPr txBox="1"/>
          <p:nvPr/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Churn Prediction and Prevention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193" name="Google Shape;1990;g19a6bfd5701_2_10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934235" y="1289139"/>
            <a:ext cx="8217367" cy="5407424"/>
          </a:xfrm>
          <a:prstGeom prst="rect"/>
          <a:noFill/>
          <a:ln>
            <a:noFill/>
          </a:ln>
        </p:spPr>
      </p:pic>
      <p:sp>
        <p:nvSpPr>
          <p:cNvPr id="1049699" name="Google Shape;1991;g19a6bfd5701_2_1017"/>
          <p:cNvSpPr txBox="1"/>
          <p:nvPr/>
        </p:nvSpPr>
        <p:spPr>
          <a:xfrm>
            <a:off x="9083842" y="1548192"/>
            <a:ext cx="3108158" cy="497801"/>
          </a:xfrm>
          <a:prstGeom prst="rect"/>
          <a:solidFill>
            <a:srgbClr val="E5EBED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Survival chance</a:t>
            </a:r>
            <a:r>
              <a:rPr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in </a:t>
            </a:r>
            <a:r>
              <a:rPr b="1"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Prefered Order Category</a:t>
            </a:r>
          </a:p>
        </p:txBody>
      </p:sp>
      <p:sp>
        <p:nvSpPr>
          <p:cNvPr id="1049700" name="Google Shape;1992;g19a6bfd5701_2_1017"/>
          <p:cNvSpPr/>
          <p:nvPr/>
        </p:nvSpPr>
        <p:spPr>
          <a:xfrm>
            <a:off x="1507401" y="1548192"/>
            <a:ext cx="2790035" cy="294379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05CBB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0" name="Google Shape;1993;g19a6bfd5701_2_1017"/>
          <p:cNvGrpSpPr/>
          <p:nvPr/>
        </p:nvGrpSpPr>
        <p:grpSpPr>
          <a:xfrm>
            <a:off x="8697213" y="2170225"/>
            <a:ext cx="3297111" cy="2922490"/>
            <a:chOff x="9191714" y="2170225"/>
            <a:chExt cx="3297111" cy="2922490"/>
          </a:xfrm>
        </p:grpSpPr>
        <p:sp>
          <p:nvSpPr>
            <p:cNvPr id="1049701" name="Google Shape;1994;g19a6bfd5701_2_1017"/>
            <p:cNvSpPr txBox="1"/>
            <p:nvPr/>
          </p:nvSpPr>
          <p:spPr>
            <a:xfrm>
              <a:off x="9191714" y="2170225"/>
              <a:ext cx="28638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4A86E8"/>
                  </a:highlight>
                  <a:latin typeface="Calibri"/>
                  <a:ea typeface="Calibri"/>
                  <a:cs typeface="Calibri"/>
                  <a:sym typeface="Calibri"/>
                </a:rPr>
                <a:t>95%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Grocery</a:t>
              </a:r>
            </a:p>
          </p:txBody>
        </p:sp>
        <p:sp>
          <p:nvSpPr>
            <p:cNvPr id="1049702" name="Google Shape;1995;g19a6bfd5701_2_1017"/>
            <p:cNvSpPr txBox="1"/>
            <p:nvPr/>
          </p:nvSpPr>
          <p:spPr>
            <a:xfrm>
              <a:off x="9191715" y="2845107"/>
              <a:ext cx="2640300" cy="891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FF9900"/>
                  </a:highlight>
                  <a:latin typeface="Calibri"/>
                  <a:ea typeface="Calibri"/>
                  <a:cs typeface="Calibri"/>
                  <a:sym typeface="Calibri"/>
                </a:rPr>
                <a:t>92%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Others</a:t>
              </a:r>
            </a:p>
          </p:txBody>
        </p:sp>
        <p:sp>
          <p:nvSpPr>
            <p:cNvPr id="1049703" name="Google Shape;1996;g19a6bfd5701_2_1017"/>
            <p:cNvSpPr txBox="1"/>
            <p:nvPr/>
          </p:nvSpPr>
          <p:spPr>
            <a:xfrm>
              <a:off x="9211626" y="3526334"/>
              <a:ext cx="28638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93C47D"/>
                  </a:highlight>
                  <a:latin typeface="Calibri"/>
                  <a:ea typeface="Calibri"/>
                  <a:cs typeface="Calibri"/>
                  <a:sym typeface="Calibri"/>
                </a:rPr>
                <a:t>83%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Fashion</a:t>
              </a:r>
            </a:p>
          </p:txBody>
        </p:sp>
        <p:sp>
          <p:nvSpPr>
            <p:cNvPr id="1049704" name="Google Shape;1997;g19a6bfd5701_2_1017"/>
            <p:cNvSpPr txBox="1"/>
            <p:nvPr/>
          </p:nvSpPr>
          <p:spPr>
            <a:xfrm>
              <a:off x="9211625" y="4201216"/>
              <a:ext cx="3277200" cy="891499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EA9999"/>
                  </a:highlight>
                  <a:latin typeface="Calibri"/>
                  <a:ea typeface="Calibri"/>
                  <a:cs typeface="Calibri"/>
                  <a:sym typeface="Calibri"/>
                </a:rPr>
                <a:t>73%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Mobile Phone</a:t>
              </a:r>
            </a:p>
          </p:txBody>
        </p:sp>
      </p:grpSp>
      <p:grpSp>
        <p:nvGrpSpPr>
          <p:cNvPr id="361" name="Google Shape;1998;g19a6bfd5701_2_1017"/>
          <p:cNvGrpSpPr/>
          <p:nvPr/>
        </p:nvGrpSpPr>
        <p:grpSpPr>
          <a:xfrm>
            <a:off x="1056370" y="4492481"/>
            <a:ext cx="3151317" cy="374108"/>
            <a:chOff x="2077606" y="5659401"/>
            <a:chExt cx="3151317" cy="374108"/>
          </a:xfrm>
        </p:grpSpPr>
        <p:sp>
          <p:nvSpPr>
            <p:cNvPr id="1049705" name="Google Shape;1999;g19a6bfd5701_2_1017"/>
            <p:cNvSpPr/>
            <p:nvPr/>
          </p:nvSpPr>
          <p:spPr>
            <a:xfrm>
              <a:off x="2077606" y="5666620"/>
              <a:ext cx="521214" cy="366889"/>
            </a:xfrm>
            <a:prstGeom prst="roundRect">
              <a:avLst>
                <a:gd name="adj" fmla="val 16667"/>
              </a:avLst>
            </a:prstGeom>
            <a:solidFill>
              <a:srgbClr val="305CBB">
                <a:alpha val="2392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706" name="Google Shape;2000;g19a6bfd5701_2_1017"/>
            <p:cNvSpPr/>
            <p:nvPr/>
          </p:nvSpPr>
          <p:spPr>
            <a:xfrm>
              <a:off x="4802356" y="5659401"/>
              <a:ext cx="426567" cy="366889"/>
            </a:xfrm>
            <a:prstGeom prst="roundRect">
              <a:avLst>
                <a:gd name="adj" fmla="val 16667"/>
              </a:avLst>
            </a:prstGeom>
            <a:solidFill>
              <a:srgbClr val="305CBB">
                <a:alpha val="23921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70" name="Google Shape;2001;g19a6bfd5701_2_1017"/>
            <p:cNvCxnSpPr>
              <a:cxnSpLocks/>
              <a:stCxn id="1049705" idx="3"/>
              <a:endCxn id="1049706" idx="1"/>
            </p:cNvCxnSpPr>
            <p:nvPr/>
          </p:nvCxnSpPr>
          <p:spPr>
            <a:xfrm rot="10800000" flipH="1">
              <a:off x="2598820" y="5842865"/>
              <a:ext cx="2203500" cy="7200"/>
            </a:xfrm>
            <a:prstGeom prst="straightConnector1"/>
            <a:noFill/>
            <a:ln w="19050" cap="flat" cmpd="sng">
              <a:solidFill>
                <a:schemeClr val="accent6">
                  <a:alpha val="4196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2" name="Google Shape;2002;g19a6bfd5701_2_1017"/>
          <p:cNvGrpSpPr/>
          <p:nvPr/>
        </p:nvGrpSpPr>
        <p:grpSpPr>
          <a:xfrm>
            <a:off x="220907" y="4091227"/>
            <a:ext cx="803247" cy="1077958"/>
            <a:chOff x="955072" y="5195116"/>
            <a:chExt cx="803247" cy="1077958"/>
          </a:xfrm>
        </p:grpSpPr>
        <p:sp>
          <p:nvSpPr>
            <p:cNvPr id="1049707" name="Google Shape;2003;g19a6bfd5701_2_1017"/>
            <p:cNvSpPr txBox="1"/>
            <p:nvPr/>
          </p:nvSpPr>
          <p:spPr>
            <a:xfrm>
              <a:off x="955072" y="5195116"/>
              <a:ext cx="777875" cy="390093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lang="en-ID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54</a:t>
              </a: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</a:p>
          </p:txBody>
        </p:sp>
        <p:sp>
          <p:nvSpPr>
            <p:cNvPr id="1049708" name="Google Shape;2004;g19a6bfd5701_2_1017"/>
            <p:cNvSpPr txBox="1"/>
            <p:nvPr/>
          </p:nvSpPr>
          <p:spPr>
            <a:xfrm>
              <a:off x="980444" y="5585210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41%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709" name="Google Shape;2005;g19a6bfd5701_2_1017"/>
            <p:cNvSpPr txBox="1"/>
            <p:nvPr/>
          </p:nvSpPr>
          <p:spPr>
            <a:xfrm>
              <a:off x="964542" y="5903742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5%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710" name="Google Shape;2006;g19a6bfd5701_2_1017"/>
          <p:cNvSpPr/>
          <p:nvPr/>
        </p:nvSpPr>
        <p:spPr>
          <a:xfrm>
            <a:off x="871782" y="4311602"/>
            <a:ext cx="193484" cy="73553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9CC2E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3" name="Google Shape;2007;g19a6bfd5701_2_1017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711" name="Google Shape;2008;g19a6bfd5701_2_101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2" name="Google Shape;2009;g19a6bfd5701_2_101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3" name="Google Shape;2010;g19a6bfd5701_2_101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4" name="Google Shape;2011;g19a6bfd5701_2_101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5" name="Google Shape;2012;g19a6bfd5701_2_101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6" name="Google Shape;2013;g19a6bfd5701_2_101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7" name="Google Shape;2014;g19a6bfd5701_2_101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8" name="Google Shape;2015;g19a6bfd5701_2_101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19" name="Google Shape;2016;g19a6bfd5701_2_101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20" name="Google Shape;2017;g19a6bfd5701_2_101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21" name="Google Shape;2018;g19a6bfd5701_2_101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22" name="Google Shape;2019;g19a6bfd5701_2_101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4" name="Google Shape;2020;g19a6bfd5701_2_1017"/>
          <p:cNvGrpSpPr/>
          <p:nvPr/>
        </p:nvGrpSpPr>
        <p:grpSpPr>
          <a:xfrm>
            <a:off x="1010806" y="6170537"/>
            <a:ext cx="3187446" cy="386151"/>
            <a:chOff x="2077606" y="5647369"/>
            <a:chExt cx="3187446" cy="386151"/>
          </a:xfrm>
        </p:grpSpPr>
        <p:sp>
          <p:nvSpPr>
            <p:cNvPr id="1049723" name="Google Shape;2021;g19a6bfd5701_2_1017"/>
            <p:cNvSpPr/>
            <p:nvPr/>
          </p:nvSpPr>
          <p:spPr>
            <a:xfrm>
              <a:off x="2077606" y="5666620"/>
              <a:ext cx="5211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724" name="Google Shape;2022;g19a6bfd5701_2_1017"/>
            <p:cNvSpPr/>
            <p:nvPr/>
          </p:nvSpPr>
          <p:spPr>
            <a:xfrm>
              <a:off x="4838452" y="5647369"/>
              <a:ext cx="4266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71" name="Google Shape;2023;g19a6bfd5701_2_1017"/>
            <p:cNvCxnSpPr>
              <a:cxnSpLocks/>
              <a:stCxn id="1049723" idx="3"/>
              <a:endCxn id="1049724" idx="1"/>
            </p:cNvCxnSpPr>
            <p:nvPr/>
          </p:nvCxnSpPr>
          <p:spPr>
            <a:xfrm rot="10800000" flipH="1">
              <a:off x="2598706" y="5830870"/>
              <a:ext cx="2239800" cy="19200"/>
            </a:xfrm>
            <a:prstGeom prst="straightConnector1"/>
            <a:noFill/>
            <a:ln w="19050" cap="flat" cmpd="sng">
              <a:solidFill>
                <a:schemeClr val="accent2">
                  <a:alpha val="4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65" name="Google Shape;2024;g19a6bfd5701_2_1017"/>
          <p:cNvGrpSpPr/>
          <p:nvPr/>
        </p:nvGrpSpPr>
        <p:grpSpPr>
          <a:xfrm>
            <a:off x="9124525" y="5741944"/>
            <a:ext cx="797915" cy="1077924"/>
            <a:chOff x="960429" y="5195118"/>
            <a:chExt cx="797915" cy="1077924"/>
          </a:xfrm>
        </p:grpSpPr>
        <p:sp>
          <p:nvSpPr>
            <p:cNvPr id="1049725" name="Google Shape;2025;g19a6bfd5701_2_1017"/>
            <p:cNvSpPr txBox="1"/>
            <p:nvPr/>
          </p:nvSpPr>
          <p:spPr>
            <a:xfrm>
              <a:off x="960429" y="5195118"/>
              <a:ext cx="777900" cy="3447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lang="en-ID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</a:p>
          </p:txBody>
        </p:sp>
        <p:sp>
          <p:nvSpPr>
            <p:cNvPr id="1049726" name="Google Shape;2026;g19a6bfd5701_2_1017"/>
            <p:cNvSpPr txBox="1"/>
            <p:nvPr/>
          </p:nvSpPr>
          <p:spPr>
            <a:xfrm>
              <a:off x="980444" y="5585210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68%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727" name="Google Shape;2027;g19a6bfd5701_2_1017"/>
            <p:cNvSpPr txBox="1"/>
            <p:nvPr/>
          </p:nvSpPr>
          <p:spPr>
            <a:xfrm>
              <a:off x="964542" y="5903742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26%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728" name="Google Shape;2028;g19a6bfd5701_2_1017"/>
          <p:cNvSpPr/>
          <p:nvPr/>
        </p:nvSpPr>
        <p:spPr>
          <a:xfrm flipH="1">
            <a:off x="8892525" y="5963540"/>
            <a:ext cx="193500" cy="73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72" name="Google Shape;2029;g19a6bfd5701_2_1017"/>
          <p:cNvCxnSpPr>
            <a:cxnSpLocks/>
          </p:cNvCxnSpPr>
          <p:nvPr/>
        </p:nvCxnSpPr>
        <p:spPr>
          <a:xfrm rot="10800000" flipH="1">
            <a:off x="4163321" y="6331204"/>
            <a:ext cx="4668300" cy="3300"/>
          </a:xfrm>
          <a:prstGeom prst="straightConnector1"/>
          <a:noFill/>
          <a:ln w="19050" cap="flat" cmpd="sng">
            <a:solidFill>
              <a:schemeClr val="accent2">
                <a:alpha val="498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600" id="7"/>
                                        <p:tgtEl>
                                          <p:spTgt spid="104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 id="16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104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9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3145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2" name="Google Shape;2035;g19a6bfd5701_2_1039"/>
          <p:cNvSpPr txBox="1"/>
          <p:nvPr/>
        </p:nvSpPr>
        <p:spPr>
          <a:xfrm>
            <a:off x="0" y="5046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Churn Prediction and Prevention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194" name="Google Shape;2036;g19a6bfd5701_2_10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318051" y="1227478"/>
            <a:ext cx="8266299" cy="5468775"/>
          </a:xfrm>
          <a:prstGeom prst="rect"/>
          <a:noFill/>
          <a:ln>
            <a:noFill/>
          </a:ln>
        </p:spPr>
      </p:pic>
      <p:sp>
        <p:nvSpPr>
          <p:cNvPr id="1049733" name="Google Shape;2037;g19a6bfd5701_2_1039"/>
          <p:cNvSpPr txBox="1"/>
          <p:nvPr/>
        </p:nvSpPr>
        <p:spPr>
          <a:xfrm>
            <a:off x="9517376" y="1486779"/>
            <a:ext cx="2697480" cy="497801"/>
          </a:xfrm>
          <a:prstGeom prst="rect"/>
          <a:solidFill>
            <a:srgbClr val="E5EBED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Customer Survival chance </a:t>
            </a:r>
            <a:r>
              <a:rPr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 </a:t>
            </a:r>
            <a:r>
              <a:rPr b="1" sz="1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Prefered Payment Mode</a:t>
            </a:r>
            <a:endParaRPr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69" name="Google Shape;2038;g19a6bfd5701_2_1039"/>
          <p:cNvGrpSpPr/>
          <p:nvPr/>
        </p:nvGrpSpPr>
        <p:grpSpPr>
          <a:xfrm>
            <a:off x="9052014" y="2129453"/>
            <a:ext cx="3203401" cy="2026673"/>
            <a:chOff x="8803094" y="2218353"/>
            <a:chExt cx="3203401" cy="2026673"/>
          </a:xfrm>
        </p:grpSpPr>
        <p:sp>
          <p:nvSpPr>
            <p:cNvPr id="1049734" name="Google Shape;2039;g19a6bfd5701_2_1039"/>
            <p:cNvSpPr txBox="1"/>
            <p:nvPr/>
          </p:nvSpPr>
          <p:spPr>
            <a:xfrm>
              <a:off x="8803094" y="2218353"/>
              <a:ext cx="32034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4A86E8"/>
                  </a:highlight>
                  <a:latin typeface="Calibri"/>
                  <a:ea typeface="Calibri"/>
                  <a:cs typeface="Calibri"/>
                  <a:sym typeface="Calibri"/>
                </a:rPr>
                <a:t>84%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Debit Card</a:t>
              </a:r>
            </a:p>
          </p:txBody>
        </p:sp>
        <p:sp>
          <p:nvSpPr>
            <p:cNvPr id="1049735" name="Google Shape;2040;g19a6bfd5701_2_1039"/>
            <p:cNvSpPr txBox="1"/>
            <p:nvPr/>
          </p:nvSpPr>
          <p:spPr>
            <a:xfrm>
              <a:off x="8803095" y="2893235"/>
              <a:ext cx="32034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FF9900"/>
                  </a:highlight>
                  <a:latin typeface="Calibri"/>
                  <a:ea typeface="Calibri"/>
                  <a:cs typeface="Calibri"/>
                  <a:sym typeface="Calibri"/>
                </a:rPr>
                <a:t>86%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Credit Card</a:t>
              </a:r>
            </a:p>
          </p:txBody>
        </p:sp>
        <p:sp>
          <p:nvSpPr>
            <p:cNvPr id="1049736" name="Google Shape;2041;g19a6bfd5701_2_1039"/>
            <p:cNvSpPr txBox="1"/>
            <p:nvPr/>
          </p:nvSpPr>
          <p:spPr>
            <a:xfrm>
              <a:off x="8823006" y="3598526"/>
              <a:ext cx="2640300" cy="6465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1" marL="59690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cap="none" sz="3600" i="0" lang="en-ID" strike="noStrike" u="none">
                  <a:solidFill>
                    <a:schemeClr val="dk1"/>
                  </a:solidFill>
                  <a:highlight>
                    <a:srgbClr val="B6D7A8"/>
                  </a:highlight>
                  <a:latin typeface="Calibri"/>
                  <a:ea typeface="Calibri"/>
                  <a:cs typeface="Calibri"/>
                  <a:sym typeface="Calibri"/>
                </a:rPr>
                <a:t>74%</a:t>
              </a:r>
              <a:r>
                <a:rPr b="1" cap="none" sz="1800" i="0" lang="en-ID" strike="noStrike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of COD</a:t>
              </a:r>
            </a:p>
          </p:txBody>
        </p:sp>
      </p:grpSp>
      <p:grpSp>
        <p:nvGrpSpPr>
          <p:cNvPr id="370" name="Google Shape;2042;g19a6bfd5701_2_1039"/>
          <p:cNvGrpSpPr/>
          <p:nvPr/>
        </p:nvGrpSpPr>
        <p:grpSpPr>
          <a:xfrm>
            <a:off x="1373001" y="5605122"/>
            <a:ext cx="3187413" cy="386140"/>
            <a:chOff x="2077606" y="5647369"/>
            <a:chExt cx="3187413" cy="386140"/>
          </a:xfrm>
        </p:grpSpPr>
        <p:sp>
          <p:nvSpPr>
            <p:cNvPr id="1049737" name="Google Shape;2043;g19a6bfd5701_2_1039"/>
            <p:cNvSpPr/>
            <p:nvPr/>
          </p:nvSpPr>
          <p:spPr>
            <a:xfrm>
              <a:off x="2077606" y="5666620"/>
              <a:ext cx="521214" cy="36688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392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738" name="Google Shape;2044;g19a6bfd5701_2_1039"/>
            <p:cNvSpPr/>
            <p:nvPr/>
          </p:nvSpPr>
          <p:spPr>
            <a:xfrm>
              <a:off x="4838452" y="5647369"/>
              <a:ext cx="426567" cy="36688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alpha val="23921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73" name="Google Shape;2045;g19a6bfd5701_2_1039"/>
            <p:cNvCxnSpPr>
              <a:cxnSpLocks/>
              <a:stCxn id="1049737" idx="3"/>
              <a:endCxn id="1049738" idx="1"/>
            </p:cNvCxnSpPr>
            <p:nvPr/>
          </p:nvCxnSpPr>
          <p:spPr>
            <a:xfrm rot="10800000" flipH="1">
              <a:off x="2598820" y="5830865"/>
              <a:ext cx="2239500" cy="19200"/>
            </a:xfrm>
            <a:prstGeom prst="straightConnector1"/>
            <a:noFill/>
            <a:ln w="19050" cap="flat" cmpd="sng">
              <a:solidFill>
                <a:schemeClr val="accent2">
                  <a:alpha val="49803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49739" name="Google Shape;2046;g19a6bfd5701_2_1039"/>
          <p:cNvSpPr/>
          <p:nvPr/>
        </p:nvSpPr>
        <p:spPr>
          <a:xfrm>
            <a:off x="1894215" y="1486779"/>
            <a:ext cx="2790035" cy="354837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2047;g19a6bfd5701_2_1039"/>
          <p:cNvGrpSpPr/>
          <p:nvPr/>
        </p:nvGrpSpPr>
        <p:grpSpPr>
          <a:xfrm>
            <a:off x="542973" y="5236888"/>
            <a:ext cx="803247" cy="1077958"/>
            <a:chOff x="955072" y="5195116"/>
            <a:chExt cx="803247" cy="1077958"/>
          </a:xfrm>
        </p:grpSpPr>
        <p:sp>
          <p:nvSpPr>
            <p:cNvPr id="1049740" name="Google Shape;2048;g19a6bfd5701_2_1039"/>
            <p:cNvSpPr txBox="1"/>
            <p:nvPr/>
          </p:nvSpPr>
          <p:spPr>
            <a:xfrm>
              <a:off x="955072" y="5195116"/>
              <a:ext cx="777875" cy="390093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lang="en-ID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15</a:t>
              </a: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</a:p>
          </p:txBody>
        </p:sp>
        <p:sp>
          <p:nvSpPr>
            <p:cNvPr id="1049741" name="Google Shape;2049;g19a6bfd5701_2_1039"/>
            <p:cNvSpPr txBox="1"/>
            <p:nvPr/>
          </p:nvSpPr>
          <p:spPr>
            <a:xfrm>
              <a:off x="980444" y="5585210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71%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742" name="Google Shape;2050;g19a6bfd5701_2_1039"/>
            <p:cNvSpPr txBox="1"/>
            <p:nvPr/>
          </p:nvSpPr>
          <p:spPr>
            <a:xfrm>
              <a:off x="964542" y="5903742"/>
              <a:ext cx="777875" cy="36933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14%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743" name="Google Shape;2051;g19a6bfd5701_2_1039"/>
          <p:cNvSpPr/>
          <p:nvPr/>
        </p:nvSpPr>
        <p:spPr>
          <a:xfrm>
            <a:off x="1181148" y="5444563"/>
            <a:ext cx="193484" cy="735531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E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Google Shape;2052;g19a6bfd5701_2_1039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744" name="Google Shape;2053;g19a6bfd5701_2_1039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45" name="Google Shape;2054;g19a6bfd5701_2_1039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46" name="Google Shape;2055;g19a6bfd5701_2_1039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47" name="Google Shape;2056;g19a6bfd5701_2_1039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48" name="Google Shape;2057;g19a6bfd5701_2_1039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49" name="Google Shape;2058;g19a6bfd5701_2_1039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0" name="Google Shape;2059;g19a6bfd5701_2_1039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1" name="Google Shape;2060;g19a6bfd5701_2_1039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2" name="Google Shape;2061;g19a6bfd5701_2_1039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3" name="Google Shape;2062;g19a6bfd5701_2_1039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4" name="Google Shape;2063;g19a6bfd5701_2_1039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755" name="Google Shape;2064;g19a6bfd5701_2_1039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2065;g19a6bfd5701_2_1039"/>
          <p:cNvGrpSpPr/>
          <p:nvPr/>
        </p:nvGrpSpPr>
        <p:grpSpPr>
          <a:xfrm>
            <a:off x="1391806" y="6170537"/>
            <a:ext cx="3187446" cy="386151"/>
            <a:chOff x="2077606" y="5647369"/>
            <a:chExt cx="3187446" cy="386151"/>
          </a:xfrm>
        </p:grpSpPr>
        <p:sp>
          <p:nvSpPr>
            <p:cNvPr id="1049756" name="Google Shape;2066;g19a6bfd5701_2_1039"/>
            <p:cNvSpPr/>
            <p:nvPr/>
          </p:nvSpPr>
          <p:spPr>
            <a:xfrm>
              <a:off x="2077606" y="5666620"/>
              <a:ext cx="5211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757" name="Google Shape;2067;g19a6bfd5701_2_1039"/>
            <p:cNvSpPr/>
            <p:nvPr/>
          </p:nvSpPr>
          <p:spPr>
            <a:xfrm>
              <a:off x="4838452" y="5647369"/>
              <a:ext cx="426600" cy="366900"/>
            </a:xfrm>
            <a:prstGeom prst="roundRect">
              <a:avLst>
                <a:gd name="adj" fmla="val 16667"/>
              </a:avLst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45774" name="Google Shape;2068;g19a6bfd5701_2_1039"/>
            <p:cNvCxnSpPr>
              <a:cxnSpLocks/>
              <a:stCxn id="1049756" idx="3"/>
              <a:endCxn id="1049757" idx="1"/>
            </p:cNvCxnSpPr>
            <p:nvPr/>
          </p:nvCxnSpPr>
          <p:spPr>
            <a:xfrm rot="10800000" flipH="1">
              <a:off x="2598706" y="5830870"/>
              <a:ext cx="2239800" cy="19200"/>
            </a:xfrm>
            <a:prstGeom prst="straightConnector1"/>
            <a:noFill/>
            <a:ln w="19050" cap="flat" cmpd="sng">
              <a:solidFill>
                <a:schemeClr val="accent2">
                  <a:alpha val="498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4" name="Google Shape;2069;g19a6bfd5701_2_1039"/>
          <p:cNvGrpSpPr/>
          <p:nvPr/>
        </p:nvGrpSpPr>
        <p:grpSpPr>
          <a:xfrm>
            <a:off x="9505525" y="5741944"/>
            <a:ext cx="797915" cy="1077924"/>
            <a:chOff x="960429" y="5195118"/>
            <a:chExt cx="797915" cy="1077924"/>
          </a:xfrm>
        </p:grpSpPr>
        <p:sp>
          <p:nvSpPr>
            <p:cNvPr id="1049758" name="Google Shape;2070;g19a6bfd5701_2_1039"/>
            <p:cNvSpPr txBox="1"/>
            <p:nvPr/>
          </p:nvSpPr>
          <p:spPr>
            <a:xfrm>
              <a:off x="960429" y="5195118"/>
              <a:ext cx="777900" cy="3447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r>
                <a:rPr b="1" sz="1800" lang="en-ID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r>
                <a:rPr b="1" sz="1800" i="0" lang="en-ID" strike="noStrike" u="none">
                  <a:solidFill>
                    <a:srgbClr val="292929"/>
                  </a:solidFill>
                  <a:latin typeface="Raleway"/>
                  <a:ea typeface="Raleway"/>
                  <a:cs typeface="Raleway"/>
                  <a:sym typeface="Raleway"/>
                </a:rPr>
                <a:t>%</a:t>
              </a:r>
            </a:p>
          </p:txBody>
        </p:sp>
        <p:sp>
          <p:nvSpPr>
            <p:cNvPr id="1049759" name="Google Shape;2071;g19a6bfd5701_2_1039"/>
            <p:cNvSpPr txBox="1"/>
            <p:nvPr/>
          </p:nvSpPr>
          <p:spPr>
            <a:xfrm>
              <a:off x="980444" y="5585210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62%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760" name="Google Shape;2072;g19a6bfd5701_2_1039"/>
            <p:cNvSpPr txBox="1"/>
            <p:nvPr/>
          </p:nvSpPr>
          <p:spPr>
            <a:xfrm>
              <a:off x="964542" y="5903742"/>
              <a:ext cx="777900" cy="369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25%</a:t>
              </a:r>
              <a:endParaRPr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049761" name="Google Shape;2073;g19a6bfd5701_2_1039"/>
          <p:cNvSpPr/>
          <p:nvPr/>
        </p:nvSpPr>
        <p:spPr>
          <a:xfrm flipH="1">
            <a:off x="9273525" y="5963540"/>
            <a:ext cx="193500" cy="7356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75" name="Google Shape;2074;g19a6bfd5701_2_1039"/>
          <p:cNvCxnSpPr>
            <a:cxnSpLocks/>
          </p:cNvCxnSpPr>
          <p:nvPr/>
        </p:nvCxnSpPr>
        <p:spPr>
          <a:xfrm rot="10800000" flipH="1">
            <a:off x="4544321" y="6331204"/>
            <a:ext cx="4668300" cy="3300"/>
          </a:xfrm>
          <a:prstGeom prst="straightConnector1"/>
          <a:noFill/>
          <a:ln w="19050" cap="flat" cmpd="sng">
            <a:solidFill>
              <a:schemeClr val="accent2">
                <a:alpha val="498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600" id="7"/>
                                        <p:tgtEl>
                                          <p:spTgt spid="104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" id="16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104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104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3145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</p:bgPr>
    </p:bg>
    <p:spTree>
      <p:nvGrpSpPr>
        <p:cNvPr id="377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2079;g19cd92314ba_1_0"/>
          <p:cNvGrpSpPr/>
          <p:nvPr/>
        </p:nvGrpSpPr>
        <p:grpSpPr>
          <a:xfrm>
            <a:off x="2890618" y="1657249"/>
            <a:ext cx="6326365" cy="4322041"/>
            <a:chOff x="0" y="0"/>
            <a:chExt cx="12103242" cy="8160953"/>
          </a:xfrm>
        </p:grpSpPr>
        <p:pic>
          <p:nvPicPr>
            <p:cNvPr id="2097195" name="Google Shape;2080;g19cd92314ba_1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l="28053" r="22103"/>
            <a:stretch>
              <a:fillRect/>
            </a:stretch>
          </p:blipFill>
          <p:spPr>
            <a:xfrm>
              <a:off x="0" y="0"/>
              <a:ext cx="3962587" cy="5296981"/>
            </a:xfrm>
            <a:prstGeom prst="rect"/>
            <a:noFill/>
            <a:ln>
              <a:noFill/>
            </a:ln>
          </p:spPr>
        </p:pic>
        <p:pic>
          <p:nvPicPr>
            <p:cNvPr id="2097196" name="Google Shape;2081;g19cd92314ba_1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 l="158" r="157"/>
            <a:stretch>
              <a:fillRect/>
            </a:stretch>
          </p:blipFill>
          <p:spPr>
            <a:xfrm>
              <a:off x="4178069" y="0"/>
              <a:ext cx="7925173" cy="5296981"/>
            </a:xfrm>
            <a:prstGeom prst="rect"/>
            <a:noFill/>
            <a:ln>
              <a:noFill/>
            </a:ln>
          </p:spPr>
        </p:pic>
        <p:pic>
          <p:nvPicPr>
            <p:cNvPr id="2097197" name="Google Shape;2082;g19cd92314ba_1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 l="158" r="157"/>
            <a:stretch>
              <a:fillRect/>
            </a:stretch>
          </p:blipFill>
          <p:spPr>
            <a:xfrm>
              <a:off x="0" y="5512463"/>
              <a:ext cx="3962587" cy="2648490"/>
            </a:xfrm>
            <a:prstGeom prst="rect"/>
            <a:noFill/>
            <a:ln>
              <a:noFill/>
            </a:ln>
          </p:spPr>
        </p:pic>
        <p:pic>
          <p:nvPicPr>
            <p:cNvPr id="2097198" name="Google Shape;2083;g19cd92314ba_1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 t="22819" r="39071" b="46656"/>
            <a:stretch>
              <a:fillRect/>
            </a:stretch>
          </p:blipFill>
          <p:spPr>
            <a:xfrm>
              <a:off x="4178069" y="5512463"/>
              <a:ext cx="7925173" cy="2648490"/>
            </a:xfrm>
            <a:prstGeom prst="rect"/>
            <a:noFill/>
            <a:ln>
              <a:noFill/>
            </a:ln>
          </p:spPr>
        </p:pic>
      </p:grpSp>
      <p:cxnSp>
        <p:nvCxnSpPr>
          <p:cNvPr id="3145776" name="Google Shape;2084;g19cd92314ba_1_0"/>
          <p:cNvCxnSpPr>
            <a:cxnSpLocks/>
          </p:cNvCxnSpPr>
          <p:nvPr/>
        </p:nvCxnSpPr>
        <p:spPr>
          <a:xfrm>
            <a:off x="1727897" y="1666758"/>
            <a:ext cx="11628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9" name="Google Shape;2085;g19cd92314ba_1_0"/>
          <p:cNvGrpSpPr/>
          <p:nvPr/>
        </p:nvGrpSpPr>
        <p:grpSpPr>
          <a:xfrm>
            <a:off x="2639348" y="1400901"/>
            <a:ext cx="774945" cy="788741"/>
            <a:chOff x="1813" y="0"/>
            <a:chExt cx="809173" cy="812800"/>
          </a:xfrm>
        </p:grpSpPr>
        <p:sp>
          <p:nvSpPr>
            <p:cNvPr id="1049765" name="Google Shape;2086;g19cd92314ba_1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C7ECF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766" name="Google Shape;2087;g19cd92314ba_1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45777" name="Google Shape;2088;g19cd92314ba_1_0"/>
          <p:cNvCxnSpPr>
            <a:cxnSpLocks/>
          </p:cNvCxnSpPr>
          <p:nvPr/>
        </p:nvCxnSpPr>
        <p:spPr>
          <a:xfrm>
            <a:off x="1727897" y="5988436"/>
            <a:ext cx="11628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78" name="Google Shape;2089;g19cd92314ba_1_0"/>
          <p:cNvCxnSpPr>
            <a:cxnSpLocks/>
          </p:cNvCxnSpPr>
          <p:nvPr/>
        </p:nvCxnSpPr>
        <p:spPr>
          <a:xfrm rot="-5400000">
            <a:off x="1599389" y="5860135"/>
            <a:ext cx="2883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oval" w="lg" len="lg"/>
          </a:ln>
        </p:spPr>
      </p:cxnSp>
      <p:grpSp>
        <p:nvGrpSpPr>
          <p:cNvPr id="380" name="Google Shape;2090;g19cd92314ba_1_0"/>
          <p:cNvGrpSpPr/>
          <p:nvPr/>
        </p:nvGrpSpPr>
        <p:grpSpPr>
          <a:xfrm>
            <a:off x="2639348" y="5446577"/>
            <a:ext cx="774945" cy="788741"/>
            <a:chOff x="1813" y="0"/>
            <a:chExt cx="809173" cy="812800"/>
          </a:xfrm>
        </p:grpSpPr>
        <p:sp>
          <p:nvSpPr>
            <p:cNvPr id="1049767" name="Google Shape;2091;g19cd92314ba_1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BDE4E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768" name="Google Shape;2092;g19cd92314ba_1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2093;g19cd92314ba_1_0"/>
          <p:cNvGrpSpPr/>
          <p:nvPr/>
        </p:nvGrpSpPr>
        <p:grpSpPr>
          <a:xfrm>
            <a:off x="4073731" y="3562543"/>
            <a:ext cx="1851226" cy="1884070"/>
            <a:chOff x="1813" y="0"/>
            <a:chExt cx="809173" cy="812800"/>
          </a:xfrm>
        </p:grpSpPr>
        <p:sp>
          <p:nvSpPr>
            <p:cNvPr id="1049769" name="Google Shape;2094;g19cd92314ba_1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FDFD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770" name="Google Shape;2095;g19cd92314ba_1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45779" name="Google Shape;2096;g19cd92314ba_1_0"/>
          <p:cNvCxnSpPr>
            <a:cxnSpLocks/>
          </p:cNvCxnSpPr>
          <p:nvPr/>
        </p:nvCxnSpPr>
        <p:spPr>
          <a:xfrm>
            <a:off x="9216407" y="1666758"/>
            <a:ext cx="11628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80" name="Google Shape;2097;g19cd92314ba_1_0"/>
          <p:cNvCxnSpPr>
            <a:cxnSpLocks/>
          </p:cNvCxnSpPr>
          <p:nvPr/>
        </p:nvCxnSpPr>
        <p:spPr>
          <a:xfrm rot="-5400000">
            <a:off x="10180186" y="1834326"/>
            <a:ext cx="3666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oval" w="lg" len="lg"/>
            <a:tailEnd type="none" w="sm" len="sm"/>
          </a:ln>
        </p:spPr>
      </p:cxnSp>
      <p:grpSp>
        <p:nvGrpSpPr>
          <p:cNvPr id="382" name="Google Shape;2098;g19cd92314ba_1_0"/>
          <p:cNvGrpSpPr/>
          <p:nvPr/>
        </p:nvGrpSpPr>
        <p:grpSpPr>
          <a:xfrm>
            <a:off x="8692732" y="1400901"/>
            <a:ext cx="774945" cy="788741"/>
            <a:chOff x="1813" y="0"/>
            <a:chExt cx="809173" cy="812800"/>
          </a:xfrm>
        </p:grpSpPr>
        <p:sp>
          <p:nvSpPr>
            <p:cNvPr id="1049771" name="Google Shape;2099;g19cd92314ba_1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CD7E7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772" name="Google Shape;2100;g19cd92314ba_1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45781" name="Google Shape;2101;g19cd92314ba_1_0"/>
          <p:cNvCxnSpPr>
            <a:cxnSpLocks/>
          </p:cNvCxnSpPr>
          <p:nvPr/>
        </p:nvCxnSpPr>
        <p:spPr>
          <a:xfrm>
            <a:off x="9185123" y="5956739"/>
            <a:ext cx="11628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82" name="Google Shape;2102;g19cd92314ba_1_0"/>
          <p:cNvCxnSpPr>
            <a:cxnSpLocks/>
          </p:cNvCxnSpPr>
          <p:nvPr/>
        </p:nvCxnSpPr>
        <p:spPr>
          <a:xfrm rot="-5400000">
            <a:off x="10188051" y="5828438"/>
            <a:ext cx="2883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oval" w="lg" len="lg"/>
          </a:ln>
        </p:spPr>
      </p:cxnSp>
      <p:grpSp>
        <p:nvGrpSpPr>
          <p:cNvPr id="383" name="Google Shape;2103;g19cd92314ba_1_0"/>
          <p:cNvGrpSpPr/>
          <p:nvPr/>
        </p:nvGrpSpPr>
        <p:grpSpPr>
          <a:xfrm>
            <a:off x="8692732" y="5446577"/>
            <a:ext cx="774945" cy="788741"/>
            <a:chOff x="1813" y="0"/>
            <a:chExt cx="809173" cy="812800"/>
          </a:xfrm>
        </p:grpSpPr>
        <p:sp>
          <p:nvSpPr>
            <p:cNvPr id="1049773" name="Google Shape;2104;g19cd92314ba_1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774" name="Google Shape;2105;g19cd92314ba_1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775" name="Google Shape;2106;g19cd92314ba_1_0"/>
          <p:cNvSpPr txBox="1"/>
          <p:nvPr/>
        </p:nvSpPr>
        <p:spPr>
          <a:xfrm>
            <a:off x="469450" y="2143804"/>
            <a:ext cx="2062800" cy="380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ID">
                <a:latin typeface="Roboto"/>
                <a:ea typeface="Roboto"/>
                <a:cs typeface="Roboto"/>
                <a:sym typeface="Roboto"/>
              </a:rPr>
              <a:t>Complain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76" name="Google Shape;2107;g19cd92314ba_1_0"/>
          <p:cNvSpPr txBox="1"/>
          <p:nvPr/>
        </p:nvSpPr>
        <p:spPr>
          <a:xfrm>
            <a:off x="314325" y="2491350"/>
            <a:ext cx="2217900" cy="1270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Customer Experience</a:t>
            </a: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 can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Fast</a:t>
            </a: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Handling</a:t>
            </a: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Complain, ask for customer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feedback at regular intervals</a:t>
            </a: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77" name="Google Shape;2108;g19cd92314ba_1_0"/>
          <p:cNvSpPr txBox="1"/>
          <p:nvPr/>
        </p:nvSpPr>
        <p:spPr>
          <a:xfrm>
            <a:off x="314350" y="4502100"/>
            <a:ext cx="2217900" cy="381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ID">
                <a:latin typeface="Roboto"/>
                <a:ea typeface="Roboto"/>
                <a:cs typeface="Roboto"/>
                <a:sym typeface="Roboto"/>
              </a:rPr>
              <a:t>Preferred </a:t>
            </a: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Payment Mode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78" name="Google Shape;2109;g19cd92314ba_1_0"/>
          <p:cNvSpPr txBox="1"/>
          <p:nvPr/>
        </p:nvSpPr>
        <p:spPr>
          <a:xfrm>
            <a:off x="469450" y="4878571"/>
            <a:ext cx="2062800" cy="10286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rtl="0">
              <a:lnSpc>
                <a:spcPct val="15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292929"/>
                </a:solidFill>
                <a:latin typeface="Roboto"/>
                <a:ea typeface="Roboto"/>
                <a:cs typeface="Roboto"/>
                <a:sym typeface="Roboto"/>
              </a:rPr>
              <a:t>Encourage customers to set up payments either through a </a:t>
            </a:r>
            <a:r>
              <a:rPr b="1" sz="1300" lang="en-ID">
                <a:solidFill>
                  <a:srgbClr val="292929"/>
                </a:solidFill>
                <a:latin typeface="Roboto"/>
                <a:ea typeface="Roboto"/>
                <a:cs typeface="Roboto"/>
                <a:sym typeface="Roboto"/>
              </a:rPr>
              <a:t>debit card or credit card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79" name="Google Shape;2110;g19cd92314ba_1_0"/>
          <p:cNvSpPr txBox="1"/>
          <p:nvPr/>
        </p:nvSpPr>
        <p:spPr>
          <a:xfrm>
            <a:off x="9575361" y="2093242"/>
            <a:ext cx="2062800" cy="380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ID">
                <a:latin typeface="Roboto"/>
                <a:ea typeface="Roboto"/>
                <a:cs typeface="Roboto"/>
                <a:sym typeface="Roboto"/>
              </a:rPr>
              <a:t>Marital Status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80" name="Google Shape;2111;g19cd92314ba_1_0"/>
          <p:cNvSpPr txBox="1"/>
          <p:nvPr/>
        </p:nvSpPr>
        <p:spPr>
          <a:xfrm>
            <a:off x="9573050" y="2491350"/>
            <a:ext cx="2062800" cy="1270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lang="en-ID" strike="noStrike" u="non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Targeting campaigns, products and services</a:t>
            </a:r>
            <a:r>
              <a:rPr sz="1300" lang="en-ID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 fit with status Married or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Family Package</a:t>
            </a:r>
            <a:endParaRPr b="1"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81" name="Google Shape;2112;g19cd92314ba_1_0"/>
          <p:cNvSpPr txBox="1"/>
          <p:nvPr/>
        </p:nvSpPr>
        <p:spPr>
          <a:xfrm>
            <a:off x="9573045" y="4544485"/>
            <a:ext cx="2062800" cy="381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500" lang="en-ID">
                <a:latin typeface="Roboto Medium"/>
                <a:ea typeface="Roboto Medium"/>
                <a:cs typeface="Roboto Medium"/>
                <a:sym typeface="Roboto Medium"/>
              </a:rPr>
              <a:t>Preferred </a:t>
            </a:r>
            <a:r>
              <a:rPr cap="none" sz="1500" i="0" lang="en-ID" strike="noStrike" u="non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Order Cat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9782" name="Google Shape;2113;g19cd92314ba_1_0"/>
          <p:cNvSpPr txBox="1"/>
          <p:nvPr/>
        </p:nvSpPr>
        <p:spPr>
          <a:xfrm>
            <a:off x="9573045" y="4892020"/>
            <a:ext cx="2062800" cy="10287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rtl="0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Encourage customers to preferred </a:t>
            </a:r>
            <a:r>
              <a:rPr b="1" sz="1300" lang="en-ID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order category grocery</a:t>
            </a:r>
            <a:endParaRPr b="1"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5783" name="Google Shape;2114;g19cd92314ba_1_0"/>
          <p:cNvCxnSpPr>
            <a:cxnSpLocks/>
          </p:cNvCxnSpPr>
          <p:nvPr/>
        </p:nvCxnSpPr>
        <p:spPr>
          <a:xfrm rot="-5400000">
            <a:off x="1560239" y="1834326"/>
            <a:ext cx="3666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1049783" name="Google Shape;2115;g19cd92314ba_1_0"/>
          <p:cNvSpPr txBox="1"/>
          <p:nvPr/>
        </p:nvSpPr>
        <p:spPr>
          <a:xfrm>
            <a:off x="2816224" y="1594959"/>
            <a:ext cx="421200" cy="4318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/>
          </a:p>
        </p:txBody>
      </p:sp>
      <p:sp>
        <p:nvSpPr>
          <p:cNvPr id="1049784" name="Google Shape;2116;g19cd92314ba_1_0"/>
          <p:cNvSpPr txBox="1"/>
          <p:nvPr/>
        </p:nvSpPr>
        <p:spPr>
          <a:xfrm>
            <a:off x="2816224" y="5640636"/>
            <a:ext cx="421200" cy="4317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2000" i="0" lang="en-ID" strike="noStrike" u="non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3</a:t>
            </a:r>
            <a:endParaRPr sz="900"/>
          </a:p>
        </p:txBody>
      </p:sp>
      <p:sp>
        <p:nvSpPr>
          <p:cNvPr id="1049785" name="Google Shape;2117;g19cd92314ba_1_0"/>
          <p:cNvSpPr txBox="1"/>
          <p:nvPr/>
        </p:nvSpPr>
        <p:spPr>
          <a:xfrm>
            <a:off x="8869609" y="1594959"/>
            <a:ext cx="421200" cy="4318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2000" i="0" lang="en-ID" strike="noStrike" u="none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2</a:t>
            </a:r>
            <a:endParaRPr sz="900"/>
          </a:p>
        </p:txBody>
      </p:sp>
      <p:sp>
        <p:nvSpPr>
          <p:cNvPr id="1049786" name="Google Shape;2118;g19cd92314ba_1_0"/>
          <p:cNvSpPr txBox="1"/>
          <p:nvPr/>
        </p:nvSpPr>
        <p:spPr>
          <a:xfrm>
            <a:off x="8869609" y="5640636"/>
            <a:ext cx="421200" cy="4317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900"/>
          </a:p>
        </p:txBody>
      </p:sp>
      <p:sp>
        <p:nvSpPr>
          <p:cNvPr id="1049787" name="Google Shape;2119;g19cd92314ba_1_0"/>
          <p:cNvSpPr txBox="1"/>
          <p:nvPr/>
        </p:nvSpPr>
        <p:spPr>
          <a:xfrm>
            <a:off x="3409391" y="6000865"/>
            <a:ext cx="5281500" cy="1651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800" lang="en-ID">
                <a:solidFill>
                  <a:srgbClr val="13538A"/>
                </a:solidFill>
                <a:latin typeface="Barlow"/>
                <a:ea typeface="Barlow"/>
                <a:cs typeface="Barlow"/>
                <a:sym typeface="Barlow"/>
              </a:rPr>
              <a:t>https://www.zendesk.com/blog/why-companies-should-invest-in-the-customer-experience/</a:t>
            </a:r>
            <a:endParaRPr b="1" sz="800">
              <a:solidFill>
                <a:srgbClr val="13538A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49788" name="Google Shape;2120;g19cd92314ba_1_0"/>
          <p:cNvSpPr txBox="1"/>
          <p:nvPr/>
        </p:nvSpPr>
        <p:spPr>
          <a:xfrm>
            <a:off x="0" y="50464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Recommendation Business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6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0" name="Google Shape;2126;g19a6bfd5701_2_1060"/>
          <p:cNvGraphicFramePr>
            <a:graphicFrameLocks/>
          </p:cNvGraphicFramePr>
          <p:nvPr/>
        </p:nvGraphicFramePr>
        <p:xfrm>
          <a:off x="0" y="1553618"/>
          <a:ext cx="5427025" cy="2557350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924975"/>
                <a:gridCol w="1403900"/>
                <a:gridCol w="1444250"/>
                <a:gridCol w="897600"/>
                <a:gridCol w="756300"/>
              </a:tblGrid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CustomerID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Cashback Amount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Exp_Churn_Month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Exp_Loss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Baseline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50046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130.58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1,436.38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50048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120.88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2,296.72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50177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112.00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1,680.00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50194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124.78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1,746.92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50230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147.36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2,063.04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9791" name="Google Shape;2127;g19a6bfd5701_2_1060"/>
          <p:cNvSpPr txBox="1"/>
          <p:nvPr/>
        </p:nvSpPr>
        <p:spPr>
          <a:xfrm>
            <a:off x="976956" y="1178239"/>
            <a:ext cx="36999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18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Calculate Expected Loss Table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92" name="Google Shape;2128;g19a6bfd5701_2_1060"/>
          <p:cNvSpPr/>
          <p:nvPr/>
        </p:nvSpPr>
        <p:spPr>
          <a:xfrm>
            <a:off x="179715" y="2032879"/>
            <a:ext cx="5697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4311" name="Google Shape;2129;g19a6bfd5701_2_1060"/>
          <p:cNvGraphicFramePr>
            <a:graphicFrameLocks/>
          </p:cNvGraphicFramePr>
          <p:nvPr/>
        </p:nvGraphicFramePr>
        <p:xfrm>
          <a:off x="5427025" y="4273835"/>
          <a:ext cx="6764975" cy="2557350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1850575"/>
                <a:gridCol w="2495300"/>
                <a:gridCol w="2419100"/>
              </a:tblGrid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OrderCat_Grocery_Uplift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PaymentMode_Credit Card_Uplift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50"/>
                        <a:buFont typeface="Roboto"/>
                        <a:buNone/>
                      </a:pPr>
                      <a:r>
                        <a:rPr b="1" cap="none" sz="1150" lang="en-ID" strike="noStrike" u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PaymentMode_Debit Card_Uplift</a:t>
                      </a:r>
                      <a:endParaRPr b="1" cap="none" sz="1150" strike="noStrike" u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5EBED"/>
                    </a:solidFill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20.00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20.00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20.00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20.00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6225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Cambria Math"/>
                        <a:buNone/>
                      </a:pPr>
                      <a:r>
                        <a:rPr cap="none" sz="1300" lang="en-ID" strike="noStrike" u="none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17.00</a:t>
                      </a:r>
                      <a:endParaRPr cap="none" sz="1300" strike="noStrike" u="none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049793" name="Google Shape;2130;g19a6bfd5701_2_1060"/>
          <p:cNvSpPr txBox="1"/>
          <p:nvPr/>
        </p:nvSpPr>
        <p:spPr>
          <a:xfrm>
            <a:off x="6938365" y="3904503"/>
            <a:ext cx="37422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Estimated Revenue Uplift Table</a:t>
            </a:r>
            <a:r>
              <a:rPr sz="1800" i="0" lang="en-ID" strike="noStrike" u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94" name="Google Shape;2131;g19a6bfd5701_2_1060"/>
          <p:cNvSpPr/>
          <p:nvPr/>
        </p:nvSpPr>
        <p:spPr>
          <a:xfrm>
            <a:off x="2770757" y="2032879"/>
            <a:ext cx="5697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95" name="Google Shape;2132;g19a6bfd5701_2_1060"/>
          <p:cNvSpPr/>
          <p:nvPr/>
        </p:nvSpPr>
        <p:spPr>
          <a:xfrm>
            <a:off x="3839498" y="2032879"/>
            <a:ext cx="770700" cy="29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99" name="Google Shape;2133;g19a6bfd5701_2_106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 rot="747305">
            <a:off x="5504582" y="1568765"/>
            <a:ext cx="1068191" cy="928229"/>
          </a:xfrm>
          <a:prstGeom prst="rect"/>
          <a:noFill/>
          <a:ln>
            <a:noFill/>
          </a:ln>
        </p:spPr>
      </p:pic>
      <p:sp>
        <p:nvSpPr>
          <p:cNvPr id="1049796" name="Google Shape;2134;g19a6bfd5701_2_1060"/>
          <p:cNvSpPr txBox="1"/>
          <p:nvPr/>
        </p:nvSpPr>
        <p:spPr>
          <a:xfrm>
            <a:off x="6660301" y="1791083"/>
            <a:ext cx="25218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ID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rPr>
              <a:t>CustomerID 50046 :</a:t>
            </a:r>
            <a:endParaRPr sz="1800">
              <a:solidFill>
                <a:schemeClr val="dk1"/>
              </a:solidFill>
              <a:highlight>
                <a:srgbClr val="E7ECEE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797" name="Google Shape;2135;g19a6bfd5701_2_1060"/>
          <p:cNvSpPr txBox="1"/>
          <p:nvPr/>
        </p:nvSpPr>
        <p:spPr>
          <a:xfrm>
            <a:off x="7770437" y="2040960"/>
            <a:ext cx="3681600" cy="7263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1397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ID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Churn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at </a:t>
            </a:r>
            <a:r>
              <a:rPr b="1"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month </a:t>
            </a:r>
            <a:r>
              <a:rPr b="1" sz="2800" lang="en-ID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11</a:t>
            </a:r>
            <a:r>
              <a:rPr b="1" sz="2800" lang="en-ID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798" name="Google Shape;2136;g19a6bfd5701_2_1060"/>
          <p:cNvSpPr txBox="1"/>
          <p:nvPr/>
        </p:nvSpPr>
        <p:spPr>
          <a:xfrm>
            <a:off x="6500679" y="2568556"/>
            <a:ext cx="6191400" cy="7263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1397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ID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Expected Loss 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of</a:t>
            </a:r>
            <a:r>
              <a:rPr b="1"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sz="2800" lang="en-ID">
                <a:solidFill>
                  <a:srgbClr val="FF0000"/>
                </a:solidFill>
                <a:latin typeface="Cambria Math"/>
                <a:ea typeface="Cambria Math"/>
                <a:cs typeface="Cambria Math"/>
                <a:sym typeface="Cambria Math"/>
              </a:rPr>
              <a:t>$14,363</a:t>
            </a:r>
            <a:endParaRPr b="1" sz="1800">
              <a:solidFill>
                <a:srgbClr val="FF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049799" name="Google Shape;2137;g19a6bfd5701_2_1060"/>
          <p:cNvSpPr/>
          <p:nvPr/>
        </p:nvSpPr>
        <p:spPr>
          <a:xfrm>
            <a:off x="6001817" y="4762689"/>
            <a:ext cx="5361300" cy="313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00" name="Google Shape;2138;g19a6bfd5701_2_106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 rot="-1583479" flipH="1">
            <a:off x="4340679" y="4451684"/>
            <a:ext cx="1068191" cy="928229"/>
          </a:xfrm>
          <a:prstGeom prst="rect"/>
          <a:noFill/>
          <a:ln>
            <a:noFill/>
          </a:ln>
        </p:spPr>
      </p:pic>
      <p:sp>
        <p:nvSpPr>
          <p:cNvPr id="1049800" name="Google Shape;2139;g19a6bfd5701_2_1060"/>
          <p:cNvSpPr txBox="1"/>
          <p:nvPr/>
        </p:nvSpPr>
        <p:spPr>
          <a:xfrm>
            <a:off x="1382291" y="4874728"/>
            <a:ext cx="29643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ID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rPr>
              <a:t>Estimated </a:t>
            </a:r>
            <a:r>
              <a:rPr b="1" sz="1800" lang="en-ID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rPr>
              <a:t>Revenue Uplift</a:t>
            </a:r>
            <a:r>
              <a:rPr sz="1800" lang="en-ID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rPr>
              <a:t> </a:t>
            </a:r>
            <a:endParaRPr sz="1800">
              <a:solidFill>
                <a:schemeClr val="dk1"/>
              </a:solidFill>
              <a:highlight>
                <a:srgbClr val="E7ECEE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2140;g19a6bfd5701_2_1060"/>
          <p:cNvGrpSpPr/>
          <p:nvPr/>
        </p:nvGrpSpPr>
        <p:grpSpPr>
          <a:xfrm>
            <a:off x="502845" y="5244060"/>
            <a:ext cx="3932743" cy="1366015"/>
            <a:chOff x="744150" y="4208786"/>
            <a:chExt cx="6942176" cy="1366015"/>
          </a:xfrm>
        </p:grpSpPr>
        <p:sp>
          <p:nvSpPr>
            <p:cNvPr id="1049801" name="Google Shape;2141;g19a6bfd5701_2_1060"/>
            <p:cNvSpPr txBox="1"/>
            <p:nvPr/>
          </p:nvSpPr>
          <p:spPr>
            <a:xfrm>
              <a:off x="744150" y="4208786"/>
              <a:ext cx="6942174" cy="461665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6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Order Category </a:t>
              </a:r>
              <a:r>
                <a:rPr b="1" sz="2400" lang="en-ID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rPr>
                <a:t>Grocery $ 160</a:t>
              </a:r>
              <a:r>
                <a:rPr sz="2400" lang="en-ID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802" name="Google Shape;2142;g19a6bfd5701_2_1060"/>
            <p:cNvSpPr txBox="1"/>
            <p:nvPr/>
          </p:nvSpPr>
          <p:spPr>
            <a:xfrm>
              <a:off x="939800" y="5113136"/>
              <a:ext cx="6746526" cy="461665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6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Payment</a:t>
              </a:r>
              <a:r>
                <a:rPr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sz="2400" lang="en-ID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rPr>
                <a:t>Credit Card $ 140</a:t>
              </a: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803" name="Google Shape;2143;g19a6bfd5701_2_1060"/>
            <p:cNvSpPr txBox="1"/>
            <p:nvPr/>
          </p:nvSpPr>
          <p:spPr>
            <a:xfrm>
              <a:off x="1133735" y="4653829"/>
              <a:ext cx="6369050" cy="461665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6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Payment</a:t>
              </a:r>
              <a:r>
                <a:rPr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b="1" sz="2400" lang="en-ID">
                  <a:solidFill>
                    <a:schemeClr val="accent6"/>
                  </a:solidFill>
                  <a:latin typeface="Raleway"/>
                  <a:ea typeface="Raleway"/>
                  <a:cs typeface="Raleway"/>
                  <a:sym typeface="Raleway"/>
                </a:rPr>
                <a:t>Debit Card $ 150</a:t>
              </a:r>
              <a:endParaRPr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804" name="Google Shape;2144;g19a6bfd5701_2_1060"/>
          <p:cNvSpPr txBox="1"/>
          <p:nvPr/>
        </p:nvSpPr>
        <p:spPr>
          <a:xfrm>
            <a:off x="-30550" y="-1950"/>
            <a:ext cx="5590200" cy="7920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b="1" sz="3000" lang="en-ID">
                <a:solidFill>
                  <a:schemeClr val="dk1"/>
                </a:solidFill>
                <a:highlight>
                  <a:srgbClr val="F0F0F0"/>
                </a:highlight>
                <a:latin typeface="Fredoka One"/>
                <a:ea typeface="Fredoka One"/>
                <a:cs typeface="Fredoka One"/>
                <a:sym typeface="Fredoka One"/>
              </a:rPr>
              <a:t>predict_survival_function</a:t>
            </a:r>
            <a:endParaRPr sz="3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9805" name="Google Shape;2145;g19a6bfd5701_2_1060">
            <a:hlinkClick r:id="rId2"/>
          </p:cNvPr>
          <p:cNvSpPr txBox="1"/>
          <p:nvPr/>
        </p:nvSpPr>
        <p:spPr>
          <a:xfrm>
            <a:off x="-30550" y="733775"/>
            <a:ext cx="12222600" cy="3693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 u="sng">
                <a:solidFill>
                  <a:srgbClr val="0000FF"/>
                </a:solidFill>
              </a:rPr>
              <a:t>https://lifelines.readthedocs.io/en/latest/fitters/regression/CoxPHFitter.html#lifelines.fitters.coxph_fitter.SemiParametricPHFitter.predict_survival_function</a:t>
            </a:r>
            <a:endParaRPr sz="1200" u="sng">
              <a:solidFill>
                <a:srgbClr val="0000FF"/>
              </a:solidFill>
            </a:endParaRPr>
          </a:p>
        </p:txBody>
      </p:sp>
      <p:pic>
        <p:nvPicPr>
          <p:cNvPr id="2097201" name="Google Shape;2146;g19a6bfd5701_2_106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 rot="747305">
            <a:off x="5647032" y="-70060"/>
            <a:ext cx="1068191" cy="928229"/>
          </a:xfrm>
          <a:prstGeom prst="rect"/>
          <a:noFill/>
          <a:ln>
            <a:noFill/>
          </a:ln>
        </p:spPr>
      </p:pic>
      <p:sp>
        <p:nvSpPr>
          <p:cNvPr id="1049806" name="Google Shape;2147;g19a6bfd5701_2_1060"/>
          <p:cNvSpPr txBox="1"/>
          <p:nvPr/>
        </p:nvSpPr>
        <p:spPr>
          <a:xfrm>
            <a:off x="6802750" y="228450"/>
            <a:ext cx="54987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ID">
                <a:solidFill>
                  <a:schemeClr val="dk1"/>
                </a:solidFill>
                <a:highlight>
                  <a:srgbClr val="E7ECEE"/>
                </a:highlight>
                <a:latin typeface="Raleway"/>
                <a:ea typeface="Raleway"/>
                <a:cs typeface="Raleway"/>
                <a:sym typeface="Raleway"/>
              </a:rPr>
              <a:t>Censored Customer with Tenure 60 months</a:t>
            </a:r>
            <a:endParaRPr sz="1800">
              <a:solidFill>
                <a:schemeClr val="dk1"/>
              </a:solidFill>
              <a:highlight>
                <a:srgbClr val="E7ECEE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9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8"/>
                                        <p:tgtEl>
                                          <p:spTgt spid="104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1"/>
                                        <p:tgtEl>
                                          <p:spTgt spid="104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4"/>
                                        <p:tgtEl>
                                          <p:spTgt spid="1049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7"/>
                                        <p:tgtEl>
                                          <p:spTgt spid="2097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0"/>
                                        <p:tgtEl>
                                          <p:spTgt spid="1049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3"/>
                                        <p:tgtEl>
                                          <p:spTgt spid="104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6"/>
                                        <p:tgtEl>
                                          <p:spTgt spid="1049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7">
                      <p:stCondLst>
                        <p:cond delay="indefinite"/>
                      </p:stCondLst>
                      <p:childTnLst>
                        <p:par>
                          <p:cTn fill="hold" id="38">
                            <p:stCondLst>
                              <p:cond delay="0"/>
                            </p:stCondLst>
                            <p:childTnLst>
                              <p:par>
                                <p:cTn fill="hold" id="3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1"/>
                                        <p:tgtEl>
                                          <p:spTgt spid="1049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4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7"/>
                                        <p:tgtEl>
                                          <p:spTgt spid="104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10" name="Google Shape;2152;g193347d103b_5_70"/>
          <p:cNvSpPr txBox="1">
            <a:spLocks noGrp="1"/>
          </p:cNvSpPr>
          <p:nvPr>
            <p:ph type="title"/>
          </p:nvPr>
        </p:nvSpPr>
        <p:spPr>
          <a:xfrm>
            <a:off x="1016148" y="2077445"/>
            <a:ext cx="8653200" cy="1758000"/>
          </a:xfrm>
          <a:prstGeom prst="rect"/>
          <a:noFill/>
          <a:ln>
            <a:noFill/>
          </a:ln>
        </p:spPr>
        <p:txBody>
          <a:bodyPr anchor="b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</a:pPr>
            <a:r>
              <a:rPr sz="5900" lang="en-ID"/>
              <a:t>Segmentation of Customer</a:t>
            </a:r>
            <a:endParaRPr sz="5900"/>
          </a:p>
        </p:txBody>
      </p:sp>
      <p:sp>
        <p:nvSpPr>
          <p:cNvPr id="1049811" name="Google Shape;2153;g193347d103b_5_70"/>
          <p:cNvSpPr txBox="1">
            <a:spLocks noGrp="1"/>
          </p:cNvSpPr>
          <p:nvPr>
            <p:ph type="subTitle" idx="1"/>
          </p:nvPr>
        </p:nvSpPr>
        <p:spPr>
          <a:xfrm>
            <a:off x="1452679" y="3794073"/>
            <a:ext cx="8653200" cy="626700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D"/>
              <a:t>Using </a:t>
            </a:r>
            <a:r>
              <a:rPr b="1" lang="en-ID"/>
              <a:t>RFM Segmentation</a:t>
            </a:r>
            <a:r>
              <a:rPr lang="en-ID"/>
              <a:t>, </a:t>
            </a:r>
            <a:r>
              <a:rPr b="1" lang="en-ID"/>
              <a:t>K-Means</a:t>
            </a:r>
            <a:r>
              <a:rPr lang="en-ID"/>
              <a:t>, and </a:t>
            </a:r>
            <a:r>
              <a:rPr b="1" lang="en-ID"/>
              <a:t>Gaussian</a:t>
            </a:r>
          </a:p>
        </p:txBody>
      </p:sp>
      <p:grpSp>
        <p:nvGrpSpPr>
          <p:cNvPr id="391" name="Google Shape;2154;g193347d103b_5_70"/>
          <p:cNvGrpSpPr/>
          <p:nvPr/>
        </p:nvGrpSpPr>
        <p:grpSpPr>
          <a:xfrm>
            <a:off x="10422632" y="4130723"/>
            <a:ext cx="1169763" cy="2723341"/>
            <a:chOff x="731955" y="2811840"/>
            <a:chExt cx="564367" cy="1313910"/>
          </a:xfrm>
        </p:grpSpPr>
        <p:sp>
          <p:nvSpPr>
            <p:cNvPr id="1049812" name="Google Shape;2155;g193347d103b_5_70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3" name="Google Shape;2156;g193347d103b_5_70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4" name="Google Shape;2157;g193347d103b_5_70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5" name="Google Shape;2158;g193347d103b_5_70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6" name="Google Shape;2159;g193347d103b_5_70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7" name="Google Shape;2160;g193347d103b_5_70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8" name="Google Shape;2161;g193347d103b_5_70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19" name="Google Shape;2162;g193347d103b_5_70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0" name="Google Shape;2163;g193347d103b_5_70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1" name="Google Shape;2164;g193347d103b_5_70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2" name="Google Shape;2165;g193347d103b_5_70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3" name="Google Shape;2166;g193347d103b_5_70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4" name="Google Shape;2167;g193347d103b_5_70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5" name="Google Shape;2168;g193347d103b_5_70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6" name="Google Shape;2169;g193347d103b_5_70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7" name="Google Shape;2170;g193347d103b_5_70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8" name="Google Shape;2171;g193347d103b_5_70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29" name="Google Shape;2172;g193347d103b_5_7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0" name="Google Shape;2173;g193347d103b_5_7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1" name="Google Shape;2174;g193347d103b_5_7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2" name="Google Shape;2175;g193347d103b_5_7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3" name="Google Shape;2176;g193347d103b_5_7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4" name="Google Shape;2177;g193347d103b_5_7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5" name="Google Shape;2178;g193347d103b_5_7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6" name="Google Shape;2179;g193347d103b_5_7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7" name="Google Shape;2180;g193347d103b_5_7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8" name="Google Shape;2181;g193347d103b_5_7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39" name="Google Shape;2182;g193347d103b_5_7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0" name="Google Shape;2183;g193347d103b_5_7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1" name="Google Shape;2184;g193347d103b_5_7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2185;g193347d103b_5_70"/>
          <p:cNvGrpSpPr/>
          <p:nvPr/>
        </p:nvGrpSpPr>
        <p:grpSpPr>
          <a:xfrm flipH="1">
            <a:off x="845604" y="5633289"/>
            <a:ext cx="735967" cy="1220783"/>
            <a:chOff x="731955" y="3388996"/>
            <a:chExt cx="355077" cy="588982"/>
          </a:xfrm>
        </p:grpSpPr>
        <p:sp>
          <p:nvSpPr>
            <p:cNvPr id="1049842" name="Google Shape;2186;g193347d103b_5_70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3" name="Google Shape;2187;g193347d103b_5_7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4" name="Google Shape;2188;g193347d103b_5_70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5" name="Google Shape;2189;g193347d103b_5_70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6" name="Google Shape;2190;g193347d103b_5_7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7" name="Google Shape;2191;g193347d103b_5_70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8" name="Google Shape;2192;g193347d103b_5_70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49" name="Google Shape;2193;g193347d103b_5_7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0" name="Google Shape;2194;g193347d103b_5_70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1" name="Google Shape;2195;g193347d103b_5_70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2" name="Google Shape;2196;g193347d103b_5_7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3" name="Google Shape;2197;g193347d103b_5_70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4" name="Google Shape;2198;g193347d103b_5_70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5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2204;g19a6bfd5701_2_1083"/>
          <p:cNvGrpSpPr/>
          <p:nvPr/>
        </p:nvGrpSpPr>
        <p:grpSpPr>
          <a:xfrm flipH="1">
            <a:off x="10570440" y="5109878"/>
            <a:ext cx="1332694" cy="1810395"/>
            <a:chOff x="3264397" y="5882215"/>
            <a:chExt cx="1668579" cy="2266677"/>
          </a:xfrm>
        </p:grpSpPr>
        <p:sp>
          <p:nvSpPr>
            <p:cNvPr id="1049857" name="Google Shape;2205;g19a6bfd5701_2_1083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8" name="Google Shape;2206;g19a6bfd5701_2_1083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59" name="Google Shape;2207;g19a6bfd5701_2_1083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0" name="Google Shape;2208;g19a6bfd5701_2_1083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1" name="Google Shape;2209;g19a6bfd5701_2_1083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2" name="Google Shape;2210;g19a6bfd5701_2_1083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3" name="Google Shape;2211;g19a6bfd5701_2_1083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4" name="Google Shape;2212;g19a6bfd5701_2_1083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5" name="Google Shape;2213;g19a6bfd5701_2_1083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6" name="Google Shape;2214;g19a6bfd5701_2_1083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67" name="Google Shape;2215;g19a6bfd5701_2_1083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868" name="Google Shape;2216;g19a6bfd5701_2_1083"/>
          <p:cNvSpPr txBox="1"/>
          <p:nvPr/>
        </p:nvSpPr>
        <p:spPr>
          <a:xfrm>
            <a:off x="5509675" y="6177050"/>
            <a:ext cx="2919900" cy="3693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Segment RFM Score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869" name="Google Shape;2217;g19a6bfd5701_2_1083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RFM Segmentation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397" name="Google Shape;2218;g19a6bfd5701_2_1083"/>
          <p:cNvGrpSpPr/>
          <p:nvPr/>
        </p:nvGrpSpPr>
        <p:grpSpPr>
          <a:xfrm>
            <a:off x="-250613" y="1646403"/>
            <a:ext cx="12465483" cy="311107"/>
            <a:chOff x="878480" y="1250651"/>
            <a:chExt cx="10145972" cy="238034"/>
          </a:xfrm>
        </p:grpSpPr>
        <p:sp>
          <p:nvSpPr>
            <p:cNvPr id="1049870" name="Google Shape;2219;g19a6bfd5701_2_1083"/>
            <p:cNvSpPr txBox="1"/>
            <p:nvPr/>
          </p:nvSpPr>
          <p:spPr>
            <a:xfrm>
              <a:off x="878480" y="1250651"/>
              <a:ext cx="4055491" cy="235486"/>
            </a:xfrm>
            <a:prstGeom prst="rect"/>
            <a:solidFill>
              <a:srgbClr val="1E4E7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Column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DaySinceLastOrder </a:t>
              </a: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as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Recency</a:t>
              </a:r>
            </a:p>
          </p:txBody>
        </p:sp>
        <p:sp>
          <p:nvSpPr>
            <p:cNvPr id="1049871" name="Google Shape;2220;g19a6bfd5701_2_1083"/>
            <p:cNvSpPr txBox="1"/>
            <p:nvPr/>
          </p:nvSpPr>
          <p:spPr>
            <a:xfrm>
              <a:off x="4511313" y="1253199"/>
              <a:ext cx="3167101" cy="235486"/>
            </a:xfrm>
            <a:prstGeom prst="rect"/>
            <a:solidFill>
              <a:srgbClr val="1E4E7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Column 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OrderCount</a:t>
              </a: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as 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Frequency</a:t>
              </a:r>
            </a:p>
          </p:txBody>
        </p:sp>
        <p:sp>
          <p:nvSpPr>
            <p:cNvPr id="1049872" name="Google Shape;2221;g19a6bfd5701_2_1083"/>
            <p:cNvSpPr txBox="1"/>
            <p:nvPr/>
          </p:nvSpPr>
          <p:spPr>
            <a:xfrm>
              <a:off x="7678413" y="1253197"/>
              <a:ext cx="3346039" cy="235486"/>
            </a:xfrm>
            <a:prstGeom prst="rect"/>
            <a:solidFill>
              <a:srgbClr val="1E4E7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Column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CashbackAmount </a:t>
              </a:r>
              <a:r>
                <a:rPr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as</a:t>
              </a:r>
              <a:r>
                <a:rPr b="1" sz="1400" lang="en-ID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Monetary</a:t>
              </a:r>
            </a:p>
          </p:txBody>
        </p:sp>
      </p:grpSp>
      <p:grpSp>
        <p:nvGrpSpPr>
          <p:cNvPr id="398" name="Google Shape;2222;g19a6bfd5701_2_1083"/>
          <p:cNvGrpSpPr/>
          <p:nvPr/>
        </p:nvGrpSpPr>
        <p:grpSpPr>
          <a:xfrm>
            <a:off x="145052" y="1960838"/>
            <a:ext cx="11901896" cy="3362115"/>
            <a:chOff x="177809" y="2037657"/>
            <a:chExt cx="11901896" cy="3362115"/>
          </a:xfrm>
        </p:grpSpPr>
        <p:pic>
          <p:nvPicPr>
            <p:cNvPr id="2097202" name="Google Shape;2223;g19a6bfd5701_2_108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177809" y="2037657"/>
              <a:ext cx="11901896" cy="3362115"/>
            </a:xfrm>
            <a:prstGeom prst="rect"/>
            <a:noFill/>
            <a:ln>
              <a:noFill/>
            </a:ln>
          </p:spPr>
        </p:pic>
        <p:sp>
          <p:nvSpPr>
            <p:cNvPr id="1049873" name="Google Shape;2224;g19a6bfd5701_2_1083"/>
            <p:cNvSpPr/>
            <p:nvPr/>
          </p:nvSpPr>
          <p:spPr>
            <a:xfrm>
              <a:off x="639945" y="5114102"/>
              <a:ext cx="3441167" cy="14129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874" name="Google Shape;2225;g19a6bfd5701_2_1083"/>
            <p:cNvSpPr/>
            <p:nvPr/>
          </p:nvSpPr>
          <p:spPr>
            <a:xfrm>
              <a:off x="4533623" y="5114102"/>
              <a:ext cx="3537763" cy="141292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875" name="Google Shape;2226;g19a6bfd5701_2_1083"/>
            <p:cNvSpPr/>
            <p:nvPr/>
          </p:nvSpPr>
          <p:spPr>
            <a:xfrm>
              <a:off x="8504647" y="5121767"/>
              <a:ext cx="3537763" cy="133627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4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7203" name="Google Shape;2227;g19a6bfd5701_2_1083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9341543" flipH="1">
            <a:off x="3764285" y="5349207"/>
            <a:ext cx="568140" cy="493698"/>
          </a:xfrm>
          <a:prstGeom prst="rect"/>
          <a:noFill/>
          <a:ln>
            <a:noFill/>
          </a:ln>
        </p:spPr>
      </p:pic>
      <p:sp>
        <p:nvSpPr>
          <p:cNvPr id="1049876" name="Google Shape;2228;g19a6bfd5701_2_1083"/>
          <p:cNvSpPr txBox="1"/>
          <p:nvPr/>
        </p:nvSpPr>
        <p:spPr>
          <a:xfrm>
            <a:off x="4773698" y="5799942"/>
            <a:ext cx="939300" cy="1717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1397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7200" lang="en-ID">
                <a:solidFill>
                  <a:srgbClr val="BF9000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b="1" sz="28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7204" name="Google Shape;2229;g19a6bfd5701_2_1083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9341543">
            <a:off x="8350603" y="5349207"/>
            <a:ext cx="568140" cy="493698"/>
          </a:xfrm>
          <a:prstGeom prst="rect"/>
          <a:noFill/>
          <a:ln>
            <a:noFill/>
          </a:ln>
        </p:spPr>
      </p:pic>
      <p:pic>
        <p:nvPicPr>
          <p:cNvPr id="2097205" name="Google Shape;2230;g19a6bfd5701_2_1083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-6295112" flipH="1">
            <a:off x="6399669" y="5291268"/>
            <a:ext cx="568140" cy="493698"/>
          </a:xfrm>
          <a:prstGeom prst="rect"/>
          <a:noFill/>
          <a:ln>
            <a:noFill/>
          </a:ln>
        </p:spPr>
      </p:pic>
      <p:grpSp>
        <p:nvGrpSpPr>
          <p:cNvPr id="399" name="Google Shape;2231;g19a6bfd5701_2_1083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877" name="Google Shape;2232;g19a6bfd5701_2_1083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78" name="Google Shape;2233;g19a6bfd5701_2_1083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79" name="Google Shape;2234;g19a6bfd5701_2_1083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80" name="Google Shape;2235;g19a6bfd5701_2_1083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81" name="Google Shape;2236;g19a6bfd5701_2_1083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82" name="Google Shape;2237;g19a6bfd5701_2_1083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2097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4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EF0"/>
        </a:solidFill>
      </p:bgPr>
    </p:bg>
    <p:spTree>
      <p:nvGrpSpPr>
        <p:cNvPr id="15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46;g19dcec343aa_7_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21509" b="23574"/>
          <a:stretch>
            <a:fillRect/>
          </a:stretch>
        </p:blipFill>
        <p:spPr>
          <a:xfrm>
            <a:off x="0" y="0"/>
            <a:ext cx="12192000" cy="3507771"/>
          </a:xfrm>
          <a:prstGeom prst="rect"/>
          <a:noFill/>
          <a:ln>
            <a:noFill/>
          </a:ln>
        </p:spPr>
      </p:pic>
      <p:sp>
        <p:nvSpPr>
          <p:cNvPr id="1048643" name="Google Shape;747;g19dcec343aa_7_38"/>
          <p:cNvSpPr/>
          <p:nvPr/>
        </p:nvSpPr>
        <p:spPr>
          <a:xfrm>
            <a:off x="0" y="6971"/>
            <a:ext cx="12192000" cy="3507771"/>
          </a:xfrm>
          <a:prstGeom prst="rect"/>
          <a:solidFill>
            <a:srgbClr val="000000">
              <a:alpha val="72549"/>
            </a:srgbClr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53" name="Google Shape;748;g19dcec343aa_7_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9264852" y="1696163"/>
            <a:ext cx="1627252" cy="3328012"/>
          </a:xfrm>
          <a:prstGeom prst="rect"/>
          <a:noFill/>
          <a:ln>
            <a:noFill/>
          </a:ln>
        </p:spPr>
      </p:pic>
      <p:sp>
        <p:nvSpPr>
          <p:cNvPr id="1048644" name="Google Shape;749;g19dcec343aa_7_38"/>
          <p:cNvSpPr/>
          <p:nvPr/>
        </p:nvSpPr>
        <p:spPr>
          <a:xfrm>
            <a:off x="7963759" y="4847608"/>
            <a:ext cx="3956108" cy="2086148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5" name="Google Shape;750;g19dcec343aa_7_38"/>
          <p:cNvSpPr txBox="1"/>
          <p:nvPr/>
        </p:nvSpPr>
        <p:spPr>
          <a:xfrm>
            <a:off x="261200" y="1258605"/>
            <a:ext cx="4069411" cy="7111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29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dirty="0" sz="1600" lang="en-ID">
                <a:solidFill>
                  <a:srgbClr val="E6EEF0"/>
                </a:solidFill>
                <a:latin typeface="Raleway"/>
                <a:ea typeface="Raleway"/>
                <a:cs typeface="Raleway"/>
                <a:sym typeface="Raleway"/>
              </a:rPr>
              <a:t>ANALYTICS : DIGITAL ECONOMI</a:t>
            </a:r>
            <a:endParaRPr dirty="0"/>
          </a:p>
        </p:txBody>
      </p:sp>
      <p:sp>
        <p:nvSpPr>
          <p:cNvPr id="1048646" name="Google Shape;751;g19dcec343aa_7_38"/>
          <p:cNvSpPr txBox="1"/>
          <p:nvPr/>
        </p:nvSpPr>
        <p:spPr>
          <a:xfrm>
            <a:off x="1660665" y="91409"/>
            <a:ext cx="4068058" cy="12953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2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4000" lang="en-ID">
                <a:solidFill>
                  <a:srgbClr val="A9D3D2"/>
                </a:solidFill>
                <a:latin typeface="Fredoka One"/>
                <a:ea typeface="Fredoka One"/>
                <a:cs typeface="Fredoka One"/>
                <a:sym typeface="Fredoka One"/>
              </a:rPr>
              <a:t>ANN TEAM</a:t>
            </a:r>
            <a:endParaRPr dirty="0"/>
          </a:p>
        </p:txBody>
      </p:sp>
      <p:sp>
        <p:nvSpPr>
          <p:cNvPr id="1048647" name="Google Shape;752;g19dcec343aa_7_38"/>
          <p:cNvSpPr/>
          <p:nvPr/>
        </p:nvSpPr>
        <p:spPr>
          <a:xfrm rot="10800000" flipH="1">
            <a:off x="36335" y="1190974"/>
            <a:ext cx="3795436" cy="48949"/>
          </a:xfrm>
          <a:prstGeom prst="rect"/>
          <a:solidFill>
            <a:srgbClr val="E5F2F0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8" name="Google Shape;753;g19dcec343aa_7_38"/>
          <p:cNvSpPr/>
          <p:nvPr/>
        </p:nvSpPr>
        <p:spPr>
          <a:xfrm>
            <a:off x="9810750" y="6440777"/>
            <a:ext cx="2381250" cy="45719"/>
          </a:xfrm>
          <a:prstGeom prst="rect"/>
          <a:solidFill>
            <a:srgbClr val="000000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49" name="Google Shape;754;g19dcec343aa_7_38"/>
          <p:cNvSpPr txBox="1"/>
          <p:nvPr/>
        </p:nvSpPr>
        <p:spPr>
          <a:xfrm>
            <a:off x="9941813" y="5988980"/>
            <a:ext cx="2084019" cy="4953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marR="0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2400" lang="en-ID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TSDN|2022</a:t>
            </a:r>
          </a:p>
        </p:txBody>
      </p:sp>
      <p:pic>
        <p:nvPicPr>
          <p:cNvPr id="2097154" name="Google Shape;755;g19dcec343aa_7_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4717" r="4716"/>
          <a:stretch>
            <a:fillRect/>
          </a:stretch>
        </p:blipFill>
        <p:spPr>
          <a:xfrm>
            <a:off x="4813248" y="2046878"/>
            <a:ext cx="1797216" cy="2446476"/>
          </a:xfrm>
          <a:prstGeom prst="rect"/>
          <a:noFill/>
          <a:ln>
            <a:noFill/>
          </a:ln>
          <a:effectLst>
            <a:outerShdw algn="tl" blurRad="292100" dir="2700000" dist="139700" rotWithShape="0">
              <a:srgbClr val="333333">
                <a:alpha val="64705"/>
              </a:srgbClr>
            </a:outerShdw>
          </a:effectLst>
        </p:spPr>
      </p:pic>
      <p:grpSp>
        <p:nvGrpSpPr>
          <p:cNvPr id="156" name="Google Shape;756;g19dcec343aa_7_38"/>
          <p:cNvGrpSpPr/>
          <p:nvPr/>
        </p:nvGrpSpPr>
        <p:grpSpPr>
          <a:xfrm>
            <a:off x="8249975" y="3768297"/>
            <a:ext cx="3685838" cy="1233702"/>
            <a:chOff x="8645896" y="4673548"/>
            <a:chExt cx="3956106" cy="1324165"/>
          </a:xfrm>
        </p:grpSpPr>
        <p:pic>
          <p:nvPicPr>
            <p:cNvPr id="2097155" name="Google Shape;757;g19dcec343aa_7_38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 t="6456" b="6457"/>
            <a:stretch>
              <a:fillRect/>
            </a:stretch>
          </p:blipFill>
          <p:spPr>
            <a:xfrm>
              <a:off x="8645896" y="4673548"/>
              <a:ext cx="3956106" cy="1158453"/>
            </a:xfrm>
            <a:prstGeom prst="rect"/>
            <a:noFill/>
            <a:ln>
              <a:noFill/>
            </a:ln>
          </p:spPr>
        </p:pic>
        <p:grpSp>
          <p:nvGrpSpPr>
            <p:cNvPr id="157" name="Google Shape;758;g19dcec343aa_7_38"/>
            <p:cNvGrpSpPr/>
            <p:nvPr/>
          </p:nvGrpSpPr>
          <p:grpSpPr>
            <a:xfrm>
              <a:off x="8691024" y="4852689"/>
              <a:ext cx="3436726" cy="1145024"/>
              <a:chOff x="-1348791" y="46031"/>
              <a:chExt cx="7435174" cy="2234761"/>
            </a:xfrm>
          </p:grpSpPr>
          <p:sp>
            <p:nvSpPr>
              <p:cNvPr id="1048650" name="Google Shape;759;g19dcec343aa_7_38"/>
              <p:cNvSpPr txBox="1"/>
              <p:nvPr/>
            </p:nvSpPr>
            <p:spPr>
              <a:xfrm>
                <a:off x="757560" y="617747"/>
                <a:ext cx="2951264" cy="1277005"/>
              </a:xfrm>
              <a:prstGeom prst="rect"/>
              <a:noFill/>
              <a:ln>
                <a:noFill/>
              </a:ln>
            </p:spPr>
            <p:txBody>
              <a:bodyPr anchor="t" anchorCtr="0" bIns="0" lIns="0" rIns="0" spcFirstLastPara="1" tIns="0" wrap="square">
                <a:spAutoFit/>
              </a:bodyPr>
              <a:p>
                <a:pPr algn="ctr" indent="0" lvl="0" marL="0" marR="0" rtl="0">
                  <a:lnSpc>
                    <a:spcPct val="2531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sz="1600" lang="en-ID">
                    <a:solidFill>
                      <a:srgbClr val="A9D3D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TEACHER</a:t>
                </a:r>
              </a:p>
            </p:txBody>
          </p:sp>
          <p:sp>
            <p:nvSpPr>
              <p:cNvPr id="1048651" name="Google Shape;760;g19dcec343aa_7_38"/>
              <p:cNvSpPr txBox="1"/>
              <p:nvPr/>
            </p:nvSpPr>
            <p:spPr>
              <a:xfrm>
                <a:off x="-1348791" y="46031"/>
                <a:ext cx="7435174" cy="2234761"/>
              </a:xfrm>
              <a:prstGeom prst="rect"/>
              <a:noFill/>
              <a:ln>
                <a:noFill/>
              </a:ln>
            </p:spPr>
            <p:txBody>
              <a:bodyPr anchor="t" anchorCtr="0" bIns="0" lIns="0" rIns="0" spcFirstLastPara="1" tIns="0" wrap="square">
                <a:spAutoFit/>
              </a:bodyPr>
              <a:p>
                <a:pPr algn="ctr" indent="0" lvl="0" marL="0" marR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2400" lang="en-ID">
                    <a:solidFill>
                      <a:srgbClr val="65BFBC"/>
                    </a:solidFill>
                    <a:latin typeface="Pompiere"/>
                    <a:ea typeface="Pompiere"/>
                    <a:cs typeface="Pompiere"/>
                    <a:sym typeface="Pompiere"/>
                  </a:rPr>
                  <a:t>Natalia Dinda S.P | Team</a:t>
                </a:r>
              </a:p>
            </p:txBody>
          </p:sp>
        </p:grpSp>
      </p:grpSp>
      <p:grpSp>
        <p:nvGrpSpPr>
          <p:cNvPr id="158" name="Google Shape;761;g19dcec343aa_7_38"/>
          <p:cNvGrpSpPr/>
          <p:nvPr/>
        </p:nvGrpSpPr>
        <p:grpSpPr>
          <a:xfrm>
            <a:off x="3861505" y="4100542"/>
            <a:ext cx="3956107" cy="1158453"/>
            <a:chOff x="8645896" y="4673548"/>
            <a:chExt cx="3956106" cy="1158453"/>
          </a:xfrm>
        </p:grpSpPr>
        <p:pic>
          <p:nvPicPr>
            <p:cNvPr id="2097156" name="Google Shape;762;g19dcec343aa_7_38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 t="6456" b="6457"/>
            <a:stretch>
              <a:fillRect/>
            </a:stretch>
          </p:blipFill>
          <p:spPr>
            <a:xfrm>
              <a:off x="8645896" y="4673548"/>
              <a:ext cx="3956106" cy="1158453"/>
            </a:xfrm>
            <a:prstGeom prst="rect"/>
            <a:noFill/>
            <a:ln>
              <a:noFill/>
            </a:ln>
          </p:spPr>
        </p:pic>
        <p:grpSp>
          <p:nvGrpSpPr>
            <p:cNvPr id="159" name="Google Shape;763;g19dcec343aa_7_38"/>
            <p:cNvGrpSpPr/>
            <p:nvPr/>
          </p:nvGrpSpPr>
          <p:grpSpPr>
            <a:xfrm>
              <a:off x="8691024" y="4852689"/>
              <a:ext cx="3481854" cy="905635"/>
              <a:chOff x="-1348791" y="46031"/>
              <a:chExt cx="7532806" cy="1767539"/>
            </a:xfrm>
          </p:grpSpPr>
          <p:sp>
            <p:nvSpPr>
              <p:cNvPr id="1048652" name="Google Shape;764;g19dcec343aa_7_38"/>
              <p:cNvSpPr txBox="1"/>
              <p:nvPr/>
            </p:nvSpPr>
            <p:spPr>
              <a:xfrm>
                <a:off x="-1252371" y="623808"/>
                <a:ext cx="7436386" cy="1189762"/>
              </a:xfrm>
              <a:prstGeom prst="rect"/>
              <a:noFill/>
              <a:ln>
                <a:noFill/>
              </a:ln>
            </p:spPr>
            <p:txBody>
              <a:bodyPr anchor="t" anchorCtr="0" bIns="0" lIns="0" rIns="0" spcFirstLastPara="1" tIns="0" wrap="square">
                <a:spAutoFit/>
              </a:bodyPr>
              <a:p>
                <a:pPr algn="ctr" indent="0" lvl="0" marL="0" marR="0" rtl="0">
                  <a:lnSpc>
                    <a:spcPct val="2531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sz="1600" lang="en-ID">
                    <a:solidFill>
                      <a:srgbClr val="A9D3D2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DATA ANALYST</a:t>
                </a:r>
              </a:p>
            </p:txBody>
          </p:sp>
          <p:sp>
            <p:nvSpPr>
              <p:cNvPr id="1048653" name="Google Shape;765;g19dcec343aa_7_38"/>
              <p:cNvSpPr txBox="1"/>
              <p:nvPr/>
            </p:nvSpPr>
            <p:spPr>
              <a:xfrm>
                <a:off x="-1348791" y="46031"/>
                <a:ext cx="7435174" cy="1041042"/>
              </a:xfrm>
              <a:prstGeom prst="rect"/>
              <a:noFill/>
              <a:ln>
                <a:noFill/>
              </a:ln>
            </p:spPr>
            <p:txBody>
              <a:bodyPr anchor="t" anchorCtr="0" bIns="0" lIns="0" rIns="0" spcFirstLastPara="1" tIns="0" wrap="square">
                <a:spAutoFit/>
              </a:bodyPr>
              <a:p>
                <a:pPr algn="ctr" indent="0" lvl="0" marL="0" marR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2400" lang="en-ID">
                    <a:solidFill>
                      <a:srgbClr val="65BFBC"/>
                    </a:solidFill>
                    <a:latin typeface="Pompiere"/>
                    <a:ea typeface="Pompiere"/>
                    <a:cs typeface="Pompiere"/>
                    <a:sym typeface="Pompiere"/>
                  </a:rPr>
                  <a:t>Nur Amilah | Team</a:t>
                </a:r>
              </a:p>
            </p:txBody>
          </p:sp>
        </p:grpSp>
      </p:grpSp>
      <p:pic>
        <p:nvPicPr>
          <p:cNvPr id="2097157" name="Google Shape;766;g19dcec343aa_7_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5">
            <a:alphaModFix/>
          </a:blip>
          <a:srcRect/>
          <a:stretch>
            <a:fillRect/>
          </a:stretch>
        </p:blipFill>
        <p:spPr>
          <a:xfrm>
            <a:off x="416035" y="2100042"/>
            <a:ext cx="2949973" cy="4145005"/>
          </a:xfrm>
          <a:prstGeom prst="rect"/>
          <a:noFill/>
          <a:ln>
            <a:noFill/>
          </a:ln>
          <a:effectLst>
            <a:outerShdw algn="tl" blurRad="292100" dir="2700000" dist="139700" rotWithShape="0">
              <a:srgbClr val="333333">
                <a:alpha val="64705"/>
              </a:srgbClr>
            </a:outerShdw>
          </a:effectLst>
        </p:spPr>
      </p:pic>
      <p:pic>
        <p:nvPicPr>
          <p:cNvPr id="2097158" name="Google Shape;767;g19dcec343aa_7_3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 t="6456" b="6457"/>
          <a:stretch>
            <a:fillRect/>
          </a:stretch>
        </p:blipFill>
        <p:spPr>
          <a:xfrm>
            <a:off x="154119" y="5093006"/>
            <a:ext cx="3956107" cy="1340166"/>
          </a:xfrm>
          <a:prstGeom prst="rect"/>
          <a:noFill/>
          <a:ln>
            <a:noFill/>
          </a:ln>
        </p:spPr>
      </p:pic>
      <p:grpSp>
        <p:nvGrpSpPr>
          <p:cNvPr id="160" name="Google Shape;768;g19dcec343aa_7_38"/>
          <p:cNvGrpSpPr/>
          <p:nvPr/>
        </p:nvGrpSpPr>
        <p:grpSpPr>
          <a:xfrm>
            <a:off x="350735" y="5434115"/>
            <a:ext cx="3015873" cy="656151"/>
            <a:chOff x="-27281319" y="1883289"/>
            <a:chExt cx="8912406" cy="995727"/>
          </a:xfrm>
        </p:grpSpPr>
        <p:sp>
          <p:nvSpPr>
            <p:cNvPr id="1048654" name="Google Shape;769;g19dcec343aa_7_38"/>
            <p:cNvSpPr txBox="1"/>
            <p:nvPr/>
          </p:nvSpPr>
          <p:spPr>
            <a:xfrm>
              <a:off x="-27281319" y="2493564"/>
              <a:ext cx="8912406" cy="385452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06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dirty="0" sz="1600" lang="en-ID">
                  <a:solidFill>
                    <a:srgbClr val="A9D3D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FREELANCER DATA ANALYST</a:t>
              </a:r>
              <a:endParaRPr dirty="0"/>
            </a:p>
          </p:txBody>
        </p:sp>
        <p:sp>
          <p:nvSpPr>
            <p:cNvPr id="1048655" name="Google Shape;770;g19dcec343aa_7_38"/>
            <p:cNvSpPr txBox="1"/>
            <p:nvPr/>
          </p:nvSpPr>
          <p:spPr>
            <a:xfrm>
              <a:off x="-26956653" y="1883289"/>
              <a:ext cx="8263070" cy="925085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2000" i="0" lang="en-ID" strike="noStrike" u="none">
                  <a:solidFill>
                    <a:srgbClr val="65BFBC"/>
                  </a:solidFill>
                  <a:latin typeface="Pompiere"/>
                  <a:ea typeface="Pompiere"/>
                  <a:cs typeface="Pompiere"/>
                  <a:sym typeface="Pompiere"/>
                </a:rPr>
                <a:t>Archie Citra Muhammad </a:t>
              </a:r>
              <a:r>
                <a:rPr sz="2000" lang="en-ID">
                  <a:solidFill>
                    <a:srgbClr val="65BFBC"/>
                  </a:solidFill>
                  <a:latin typeface="Pompiere"/>
                  <a:ea typeface="Pompiere"/>
                  <a:cs typeface="Pompiere"/>
                  <a:sym typeface="Pompiere"/>
                </a:rPr>
                <a:t>| </a:t>
              </a:r>
              <a:r>
                <a:rPr b="1" sz="2000" lang="en-ID">
                  <a:solidFill>
                    <a:srgbClr val="65BFBC"/>
                  </a:solidFill>
                  <a:latin typeface="Pompiere"/>
                  <a:ea typeface="Pompiere"/>
                  <a:cs typeface="Pompiere"/>
                  <a:sym typeface="Pompiere"/>
                </a:rPr>
                <a:t>Team Lead</a:t>
              </a:r>
            </a:p>
          </p:txBody>
        </p:sp>
      </p:grpSp>
      <p:sp>
        <p:nvSpPr>
          <p:cNvPr id="1048656" name="Google Shape;771;g19dcec343aa_7_38"/>
          <p:cNvSpPr/>
          <p:nvPr/>
        </p:nvSpPr>
        <p:spPr>
          <a:xfrm>
            <a:off x="4191189" y="5295232"/>
            <a:ext cx="3956108" cy="2086148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" name="Google Shape;772;g19dcec343aa_7_38"/>
          <p:cNvGrpSpPr/>
          <p:nvPr/>
        </p:nvGrpSpPr>
        <p:grpSpPr>
          <a:xfrm>
            <a:off x="5441803" y="6072872"/>
            <a:ext cx="1645423" cy="324361"/>
            <a:chOff x="12234906" y="1943100"/>
            <a:chExt cx="2319294" cy="457200"/>
          </a:xfrm>
        </p:grpSpPr>
        <p:sp>
          <p:nvSpPr>
            <p:cNvPr id="1048657" name="Google Shape;773;g19dcec343aa_7_38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8DA9D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58" name="Google Shape;774;g19dcec343aa_7_38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59" name="Google Shape;775;g19dcec343aa_7_38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660" name="Google Shape;776;g19dcec343aa_7_38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61" name="Google Shape;777;g19dcec343aa_7_38"/>
          <p:cNvSpPr/>
          <p:nvPr/>
        </p:nvSpPr>
        <p:spPr>
          <a:xfrm>
            <a:off x="0" y="6424188"/>
            <a:ext cx="3956108" cy="505015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7"/>
                                        <p:tgtEl>
                                          <p:spTgt spid="1048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0"/>
                                        <p:tgtEl>
                                          <p:spTgt spid="1048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3"/>
                                        <p:tgtEl>
                                          <p:spTgt spid="1048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8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600" id="21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26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9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0">
                      <p:stCondLst>
                        <p:cond delay="indefinite"/>
                      </p:stCondLst>
                      <p:childTnLst>
                        <p:par>
                          <p:cTn fill="hold" id="31">
                            <p:stCondLst>
                              <p:cond delay="0"/>
                            </p:stCondLst>
                            <p:childTnLst>
                              <p:par>
                                <p:cTn fill="hold" id="32" nodeType="click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209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7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86" name="Google Shape;2243;g19a6bfd5701_2_1102"/>
          <p:cNvSpPr/>
          <p:nvPr/>
        </p:nvSpPr>
        <p:spPr>
          <a:xfrm>
            <a:off x="5923032" y="2425185"/>
            <a:ext cx="6901428" cy="1825304"/>
          </a:xfrm>
          <a:prstGeom prst="roundRect">
            <a:avLst>
              <a:gd name="adj" fmla="val 16667"/>
            </a:avLst>
          </a:prstGeom>
          <a:solidFill>
            <a:srgbClr val="EDEDED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1" marL="182563" marR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strike="noStrike" u="none">
              <a:solidFill>
                <a:schemeClr val="dk1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9887" name="Google Shape;2244;g19a6bfd5701_2_1102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RFM Segmentation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06" name="Google Shape;2245;g19a6bfd5701_2_11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995"/>
          <a:stretch>
            <a:fillRect/>
          </a:stretch>
        </p:blipFill>
        <p:spPr>
          <a:xfrm>
            <a:off x="449866" y="1695199"/>
            <a:ext cx="6043010" cy="3300700"/>
          </a:xfrm>
          <a:prstGeom prst="rect"/>
          <a:noFill/>
          <a:ln>
            <a:noFill/>
          </a:ln>
        </p:spPr>
      </p:pic>
      <p:sp>
        <p:nvSpPr>
          <p:cNvPr id="1049888" name="Google Shape;2246;g19a6bfd5701_2_1102"/>
          <p:cNvSpPr txBox="1"/>
          <p:nvPr/>
        </p:nvSpPr>
        <p:spPr>
          <a:xfrm>
            <a:off x="7271886" y="2560719"/>
            <a:ext cx="3874770" cy="15138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sz="2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RFM segment</a:t>
            </a:r>
            <a:r>
              <a:rPr sz="2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b="1" sz="20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</a:t>
            </a:r>
            <a:r>
              <a:rPr sz="20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scores from the </a:t>
            </a:r>
            <a:r>
              <a:rPr b="1" sz="2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Recency, Frequency, </a:t>
            </a:r>
            <a:r>
              <a:rPr sz="18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sz="24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Monetary distribution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889" name="Google Shape;2247;g19a6bfd5701_2_1102"/>
          <p:cNvSpPr/>
          <p:nvPr/>
        </p:nvSpPr>
        <p:spPr>
          <a:xfrm>
            <a:off x="844302" y="5391401"/>
            <a:ext cx="5474970" cy="7568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1" marL="182563" marR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</a:t>
            </a:r>
            <a:r>
              <a:rPr b="0" cap="none" sz="1600" i="0" lang="en-ID" strike="noStrike" u="none">
                <a:solidFill>
                  <a:srgbClr val="C95B5E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Best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C55A1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Loyal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BF9000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Big Spender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F7F6C6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92D050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Promising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92C7A6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Lost Potential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', '</a:t>
            </a:r>
            <a:r>
              <a:rPr b="0" cap="none" sz="1600" i="0" lang="en-ID" strike="noStrike" u="none">
                <a:solidFill>
                  <a:srgbClr val="4E90A8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Lost</a:t>
            </a:r>
            <a:r>
              <a:rPr b="0" cap="none" sz="1600" i="0" lang="en-ID" strike="noStrike" u="none">
                <a:solidFill>
                  <a:schemeClr val="dk1"/>
                </a:solidFill>
                <a:highlight>
                  <a:srgbClr val="000000"/>
                </a:highlight>
                <a:latin typeface="Raleway"/>
                <a:ea typeface="Raleway"/>
                <a:cs typeface="Raleway"/>
                <a:sym typeface="Raleway"/>
              </a:rPr>
              <a:t>'</a:t>
            </a:r>
          </a:p>
        </p:txBody>
      </p:sp>
      <p:sp>
        <p:nvSpPr>
          <p:cNvPr id="1049890" name="Google Shape;2248;g19a6bfd5701_2_1102"/>
          <p:cNvSpPr/>
          <p:nvPr/>
        </p:nvSpPr>
        <p:spPr>
          <a:xfrm>
            <a:off x="987280" y="4623131"/>
            <a:ext cx="5474970" cy="177469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1" marL="182563" marR="0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600" i="0" strike="noStrike" u="none">
              <a:solidFill>
                <a:schemeClr val="dk1"/>
              </a:solidFill>
              <a:highlight>
                <a:srgbClr val="0000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7207" name="Google Shape;2249;g19a6bfd5701_2_110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 rot="9341543">
            <a:off x="5925866" y="4963772"/>
            <a:ext cx="568140" cy="493698"/>
          </a:xfrm>
          <a:prstGeom prst="rect"/>
          <a:noFill/>
          <a:ln>
            <a:noFill/>
          </a:ln>
        </p:spPr>
      </p:pic>
      <p:grpSp>
        <p:nvGrpSpPr>
          <p:cNvPr id="403" name="Google Shape;2250;g19a6bfd5701_2_1102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891" name="Google Shape;2251;g19a6bfd5701_2_1102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2" name="Google Shape;2252;g19a6bfd5701_2_1102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3" name="Google Shape;2253;g19a6bfd5701_2_1102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4" name="Google Shape;2254;g19a6bfd5701_2_1102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5" name="Google Shape;2255;g19a6bfd5701_2_110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6" name="Google Shape;2256;g19a6bfd5701_2_1102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7" name="Google Shape;2257;g19a6bfd5701_2_110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8" name="Google Shape;2258;g19a6bfd5701_2_110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899" name="Google Shape;2259;g19a6bfd5701_2_110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0" name="Google Shape;2260;g19a6bfd5701_2_110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1" name="Google Shape;2261;g19a6bfd5701_2_110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2" name="Google Shape;2262;g19a6bfd5701_2_110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2263;g19a6bfd5701_2_1102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903" name="Google Shape;2264;g19a6bfd5701_2_110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4" name="Google Shape;2265;g19a6bfd5701_2_110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5" name="Google Shape;2266;g19a6bfd5701_2_110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6" name="Google Shape;2267;g19a6bfd5701_2_110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7" name="Google Shape;2268;g19a6bfd5701_2_110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08" name="Google Shape;2269;g19a6bfd5701_2_110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9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2" name="Google Shape;2275;g19a6bfd5701_2_1113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RFM Segmentation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08" name="Google Shape;2276;g19a6bfd5701_2_11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9313333" y="2645635"/>
            <a:ext cx="2752178" cy="2290812"/>
          </a:xfrm>
          <a:prstGeom prst="rect"/>
          <a:noFill/>
          <a:ln>
            <a:noFill/>
          </a:ln>
        </p:spPr>
      </p:pic>
      <p:pic>
        <p:nvPicPr>
          <p:cNvPr id="2097209" name="Google Shape;2277;g19a6bfd5701_2_11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92193" y="2417414"/>
            <a:ext cx="9221140" cy="2899653"/>
          </a:xfrm>
          <a:prstGeom prst="rect"/>
          <a:noFill/>
          <a:ln>
            <a:noFill/>
          </a:ln>
        </p:spPr>
      </p:pic>
      <p:grpSp>
        <p:nvGrpSpPr>
          <p:cNvPr id="408" name="Google Shape;2278;g19a6bfd5701_2_1113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913" name="Google Shape;2279;g19a6bfd5701_2_1113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4" name="Google Shape;2280;g19a6bfd5701_2_1113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5" name="Google Shape;2281;g19a6bfd5701_2_1113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6" name="Google Shape;2282;g19a6bfd5701_2_1113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7" name="Google Shape;2283;g19a6bfd5701_2_1113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8" name="Google Shape;2284;g19a6bfd5701_2_1113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19" name="Google Shape;2285;g19a6bfd5701_2_1113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0" name="Google Shape;2286;g19a6bfd5701_2_1113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1" name="Google Shape;2287;g19a6bfd5701_2_1113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2" name="Google Shape;2288;g19a6bfd5701_2_1113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3" name="Google Shape;2289;g19a6bfd5701_2_1113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4" name="Google Shape;2290;g19a6bfd5701_2_1113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2291;g19a6bfd5701_2_1113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925" name="Google Shape;2292;g19a6bfd5701_2_1113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6" name="Google Shape;2293;g19a6bfd5701_2_1113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7" name="Google Shape;2294;g19a6bfd5701_2_1113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8" name="Google Shape;2295;g19a6bfd5701_2_1113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29" name="Google Shape;2296;g19a6bfd5701_2_1113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30" name="Google Shape;2297;g19a6bfd5701_2_1113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34" name="Google Shape;2303;g19a6bfd5701_2_1120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K-Means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10" name="Google Shape;2304;g19a6bfd5701_2_11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605212" y="1901820"/>
            <a:ext cx="6153162" cy="3739490"/>
          </a:xfrm>
          <a:prstGeom prst="rect"/>
          <a:noFill/>
          <a:ln>
            <a:noFill/>
          </a:ln>
        </p:spPr>
      </p:pic>
      <p:pic>
        <p:nvPicPr>
          <p:cNvPr id="2097211" name="Google Shape;2305;g19a6bfd5701_2_11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088573" y="2271755"/>
            <a:ext cx="4299093" cy="2999619"/>
          </a:xfrm>
          <a:prstGeom prst="rect"/>
          <a:noFill/>
          <a:ln>
            <a:noFill/>
          </a:ln>
        </p:spPr>
      </p:pic>
      <p:sp>
        <p:nvSpPr>
          <p:cNvPr id="1049935" name="Google Shape;2306;g19a6bfd5701_2_1120"/>
          <p:cNvSpPr/>
          <p:nvPr/>
        </p:nvSpPr>
        <p:spPr>
          <a:xfrm rot="5400000">
            <a:off x="-443955" y="3727998"/>
            <a:ext cx="3440185" cy="145204"/>
          </a:xfrm>
          <a:prstGeom prst="roundRect">
            <a:avLst>
              <a:gd name="adj" fmla="val 16667"/>
            </a:avLst>
          </a:prstGeom>
          <a:solidFill>
            <a:srgbClr val="FF0000">
              <a:alpha val="15686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36" name="Google Shape;2307;g19a6bfd5701_2_1120"/>
          <p:cNvSpPr/>
          <p:nvPr/>
        </p:nvSpPr>
        <p:spPr>
          <a:xfrm rot="5400000">
            <a:off x="2138305" y="3710392"/>
            <a:ext cx="3440185" cy="145204"/>
          </a:xfrm>
          <a:prstGeom prst="roundRect">
            <a:avLst>
              <a:gd name="adj" fmla="val 16667"/>
            </a:avLst>
          </a:prstGeom>
          <a:solidFill>
            <a:srgbClr val="FF0000">
              <a:alpha val="15686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37" name="Google Shape;2308;g19a6bfd5701_2_1120"/>
          <p:cNvSpPr txBox="1"/>
          <p:nvPr/>
        </p:nvSpPr>
        <p:spPr>
          <a:xfrm>
            <a:off x="1409275" y="1304345"/>
            <a:ext cx="1827822" cy="64633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best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Silhouette Score</a:t>
            </a:r>
          </a:p>
        </p:txBody>
      </p:sp>
      <p:grpSp>
        <p:nvGrpSpPr>
          <p:cNvPr id="413" name="Google Shape;2309;g19a6bfd5701_2_1120"/>
          <p:cNvGrpSpPr/>
          <p:nvPr/>
        </p:nvGrpSpPr>
        <p:grpSpPr>
          <a:xfrm>
            <a:off x="4323033" y="5562471"/>
            <a:ext cx="1010758" cy="707886"/>
            <a:chOff x="3266631" y="5503087"/>
            <a:chExt cx="1010758" cy="707886"/>
          </a:xfrm>
        </p:grpSpPr>
        <p:sp>
          <p:nvSpPr>
            <p:cNvPr id="1049938" name="Google Shape;2310;g19a6bfd5701_2_1120"/>
            <p:cNvSpPr txBox="1"/>
            <p:nvPr/>
          </p:nvSpPr>
          <p:spPr>
            <a:xfrm>
              <a:off x="3266631" y="5682670"/>
              <a:ext cx="951039" cy="461665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Using Clusters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939" name="Google Shape;2311;g19a6bfd5701_2_1120"/>
            <p:cNvSpPr txBox="1"/>
            <p:nvPr/>
          </p:nvSpPr>
          <p:spPr>
            <a:xfrm>
              <a:off x="3870746" y="5503087"/>
              <a:ext cx="406643" cy="707886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40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097212" name="Google Shape;2312;g19a6bfd5701_2_112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 rot="-9341543" flipH="1">
            <a:off x="3732681" y="5570027"/>
            <a:ext cx="568140" cy="493698"/>
          </a:xfrm>
          <a:prstGeom prst="rect"/>
          <a:noFill/>
          <a:ln>
            <a:noFill/>
          </a:ln>
        </p:spPr>
      </p:pic>
      <p:pic>
        <p:nvPicPr>
          <p:cNvPr id="2097213" name="Google Shape;2313;g19a6bfd5701_2_1120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 rot="-1458457">
            <a:off x="1121856" y="1567946"/>
            <a:ext cx="568140" cy="493698"/>
          </a:xfrm>
          <a:prstGeom prst="rect"/>
          <a:noFill/>
          <a:ln>
            <a:noFill/>
          </a:ln>
        </p:spPr>
      </p:pic>
      <p:grpSp>
        <p:nvGrpSpPr>
          <p:cNvPr id="414" name="Google Shape;2314;g19a6bfd5701_2_1120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940" name="Google Shape;2315;g19a6bfd5701_2_1120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1" name="Google Shape;2316;g19a6bfd5701_2_1120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2" name="Google Shape;2317;g19a6bfd5701_2_1120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3" name="Google Shape;2318;g19a6bfd5701_2_1120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4" name="Google Shape;2319;g19a6bfd5701_2_1120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5" name="Google Shape;2320;g19a6bfd5701_2_1120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6" name="Google Shape;2321;g19a6bfd5701_2_1120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7" name="Google Shape;2322;g19a6bfd5701_2_1120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8" name="Google Shape;2323;g19a6bfd5701_2_1120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49" name="Google Shape;2324;g19a6bfd5701_2_1120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0" name="Google Shape;2325;g19a6bfd5701_2_1120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1" name="Google Shape;2326;g19a6bfd5701_2_1120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2327;g19a6bfd5701_2_1120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952" name="Google Shape;2328;g19a6bfd5701_2_1120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3" name="Google Shape;2329;g19a6bfd5701_2_1120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4" name="Google Shape;2330;g19a6bfd5701_2_1120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5" name="Google Shape;2331;g19a6bfd5701_2_1120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6" name="Google Shape;2332;g19a6bfd5701_2_1120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57" name="Google Shape;2333;g19a6bfd5701_2_1120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9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id="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7"/>
                                        <p:tgtEl>
                                          <p:spTgt spid="104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2097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3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6"/>
                                        <p:tgtEl>
                                          <p:spTgt spid="209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8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2338;g19a6bfd5701_2_1135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961" name="Google Shape;2339;g19a6bfd5701_2_1135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2" name="Google Shape;2340;g19a6bfd5701_2_1135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3" name="Google Shape;2341;g19a6bfd5701_2_1135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4" name="Google Shape;2342;g19a6bfd5701_2_1135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5" name="Google Shape;2343;g19a6bfd5701_2_1135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6" name="Google Shape;2344;g19a6bfd5701_2_1135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7" name="Google Shape;2345;g19a6bfd5701_2_1135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8" name="Google Shape;2346;g19a6bfd5701_2_1135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69" name="Google Shape;2347;g19a6bfd5701_2_1135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0" name="Google Shape;2348;g19a6bfd5701_2_1135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1" name="Google Shape;2349;g19a6bfd5701_2_1135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2" name="Google Shape;2350;g19a6bfd5701_2_1135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973" name="Google Shape;2351;g19a6bfd5701_2_1135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K-Means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14" name="Google Shape;2352;g19a6bfd5701_2_113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-17475" y="1737774"/>
            <a:ext cx="8972902" cy="3091400"/>
          </a:xfrm>
          <a:prstGeom prst="rect"/>
          <a:noFill/>
          <a:ln>
            <a:noFill/>
          </a:ln>
        </p:spPr>
      </p:pic>
      <p:pic>
        <p:nvPicPr>
          <p:cNvPr id="2097215" name="Google Shape;2353;g19a6bfd5701_2_113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5123" t="9697" r="35299" b="13278"/>
          <a:stretch>
            <a:fillRect/>
          </a:stretch>
        </p:blipFill>
        <p:spPr>
          <a:xfrm>
            <a:off x="9124551" y="1837050"/>
            <a:ext cx="3049973" cy="2871965"/>
          </a:xfrm>
          <a:prstGeom prst="rect"/>
          <a:noFill/>
          <a:ln>
            <a:noFill/>
          </a:ln>
        </p:spPr>
      </p:pic>
      <p:pic>
        <p:nvPicPr>
          <p:cNvPr id="2097216" name="Google Shape;2354;g19a6bfd5701_2_113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84722" t="11528" r="715" b="64600"/>
          <a:stretch>
            <a:fillRect/>
          </a:stretch>
        </p:blipFill>
        <p:spPr>
          <a:xfrm>
            <a:off x="11080675" y="4709025"/>
            <a:ext cx="1093862" cy="845700"/>
          </a:xfrm>
          <a:prstGeom prst="rect"/>
          <a:noFill/>
          <a:ln>
            <a:noFill/>
          </a:ln>
        </p:spPr>
      </p:pic>
      <p:grpSp>
        <p:nvGrpSpPr>
          <p:cNvPr id="420" name="Google Shape;2355;g19a6bfd5701_2_1135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49974" name="Google Shape;2356;g19a6bfd5701_2_1135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5" name="Google Shape;2357;g19a6bfd5701_2_1135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6" name="Google Shape;2358;g19a6bfd5701_2_1135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7" name="Google Shape;2359;g19a6bfd5701_2_1135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8" name="Google Shape;2360;g19a6bfd5701_2_1135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79" name="Google Shape;2361;g19a6bfd5701_2_1135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7"/>
                                        <p:tgtEl>
                                          <p:spTgt spid="2097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3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82" name="Google Shape;2367;g19a6bfd5701_2_1142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Gaussian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17" name="Google Shape;2368;g19a6bfd5701_2_114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924821" y="1998255"/>
            <a:ext cx="5844279" cy="4085045"/>
          </a:xfrm>
          <a:prstGeom prst="rect"/>
          <a:noFill/>
          <a:ln>
            <a:noFill/>
          </a:ln>
        </p:spPr>
      </p:pic>
      <p:pic>
        <p:nvPicPr>
          <p:cNvPr id="2097218" name="Google Shape;2369;g19a6bfd5701_2_114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043433" y="2565506"/>
            <a:ext cx="4205226" cy="2971550"/>
          </a:xfrm>
          <a:prstGeom prst="rect"/>
          <a:noFill/>
          <a:ln>
            <a:noFill/>
          </a:ln>
        </p:spPr>
      </p:pic>
      <p:sp>
        <p:nvSpPr>
          <p:cNvPr id="1049983" name="Google Shape;2370;g19a6bfd5701_2_1142"/>
          <p:cNvSpPr/>
          <p:nvPr/>
        </p:nvSpPr>
        <p:spPr>
          <a:xfrm rot="5400000">
            <a:off x="-294109" y="3998491"/>
            <a:ext cx="3720283" cy="136067"/>
          </a:xfrm>
          <a:prstGeom prst="roundRect">
            <a:avLst>
              <a:gd name="adj" fmla="val 16667"/>
            </a:avLst>
          </a:prstGeom>
          <a:solidFill>
            <a:srgbClr val="FF0000">
              <a:alpha val="15686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84" name="Google Shape;2371;g19a6bfd5701_2_1142"/>
          <p:cNvSpPr/>
          <p:nvPr/>
        </p:nvSpPr>
        <p:spPr>
          <a:xfrm rot="5400000">
            <a:off x="1434799" y="4101799"/>
            <a:ext cx="3513666" cy="136067"/>
          </a:xfrm>
          <a:prstGeom prst="roundRect">
            <a:avLst>
              <a:gd name="adj" fmla="val 16667"/>
            </a:avLst>
          </a:prstGeom>
          <a:solidFill>
            <a:srgbClr val="FF0000">
              <a:alpha val="15686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985" name="Google Shape;2372;g19a6bfd5701_2_1142"/>
          <p:cNvSpPr txBox="1"/>
          <p:nvPr/>
        </p:nvSpPr>
        <p:spPr>
          <a:xfrm>
            <a:off x="1717285" y="1362095"/>
            <a:ext cx="1827822" cy="64633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The best</a:t>
            </a:r>
            <a:r>
              <a:rPr sz="18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lang="en-ID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Silhouette Score</a:t>
            </a:r>
          </a:p>
        </p:txBody>
      </p:sp>
      <p:grpSp>
        <p:nvGrpSpPr>
          <p:cNvPr id="424" name="Google Shape;2373;g19a6bfd5701_2_1142"/>
          <p:cNvGrpSpPr/>
          <p:nvPr/>
        </p:nvGrpSpPr>
        <p:grpSpPr>
          <a:xfrm>
            <a:off x="3545107" y="5961509"/>
            <a:ext cx="1010758" cy="707886"/>
            <a:chOff x="3266631" y="5503087"/>
            <a:chExt cx="1010758" cy="707886"/>
          </a:xfrm>
        </p:grpSpPr>
        <p:sp>
          <p:nvSpPr>
            <p:cNvPr id="1049986" name="Google Shape;2374;g19a6bfd5701_2_1142"/>
            <p:cNvSpPr txBox="1"/>
            <p:nvPr/>
          </p:nvSpPr>
          <p:spPr>
            <a:xfrm>
              <a:off x="3266631" y="5682670"/>
              <a:ext cx="951039" cy="461665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Using Clusters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49987" name="Google Shape;2375;g19a6bfd5701_2_1142"/>
            <p:cNvSpPr txBox="1"/>
            <p:nvPr/>
          </p:nvSpPr>
          <p:spPr>
            <a:xfrm>
              <a:off x="3870746" y="5503087"/>
              <a:ext cx="406643" cy="707886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40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4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097219" name="Google Shape;2376;g19a6bfd5701_2_114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 rot="-9341543" flipH="1">
            <a:off x="3031072" y="5958855"/>
            <a:ext cx="568140" cy="493698"/>
          </a:xfrm>
          <a:prstGeom prst="rect"/>
          <a:noFill/>
          <a:ln>
            <a:noFill/>
          </a:ln>
        </p:spPr>
      </p:pic>
      <p:pic>
        <p:nvPicPr>
          <p:cNvPr id="2097220" name="Google Shape;2377;g19a6bfd5701_2_1142" descr="Panah hijau gambar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 rot="-1458457">
            <a:off x="1429866" y="1625696"/>
            <a:ext cx="568140" cy="493698"/>
          </a:xfrm>
          <a:prstGeom prst="rect"/>
          <a:noFill/>
          <a:ln>
            <a:noFill/>
          </a:ln>
        </p:spPr>
      </p:pic>
      <p:grpSp>
        <p:nvGrpSpPr>
          <p:cNvPr id="425" name="Google Shape;2378;g19a6bfd5701_2_1142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49988" name="Google Shape;2379;g19a6bfd5701_2_1142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89" name="Google Shape;2380;g19a6bfd5701_2_1142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0" name="Google Shape;2381;g19a6bfd5701_2_1142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1" name="Google Shape;2382;g19a6bfd5701_2_1142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2" name="Google Shape;2383;g19a6bfd5701_2_1142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3" name="Google Shape;2384;g19a6bfd5701_2_1142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4" name="Google Shape;2385;g19a6bfd5701_2_1142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5" name="Google Shape;2386;g19a6bfd5701_2_1142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6" name="Google Shape;2387;g19a6bfd5701_2_1142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7" name="Google Shape;2388;g19a6bfd5701_2_1142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8" name="Google Shape;2389;g19a6bfd5701_2_1142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999" name="Google Shape;2390;g19a6bfd5701_2_1142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2391;g19a6bfd5701_2_1142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50000" name="Google Shape;2392;g19a6bfd5701_2_1142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01" name="Google Shape;2393;g19a6bfd5701_2_1142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02" name="Google Shape;2394;g19a6bfd5701_2_1142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03" name="Google Shape;2395;g19a6bfd5701_2_1142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04" name="Google Shape;2396;g19a6bfd5701_2_1142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05" name="Google Shape;2397;g19a6bfd5701_2_1142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1049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id="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17"/>
                                        <p:tgtEl>
                                          <p:spTgt spid="104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209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3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6"/>
                                        <p:tgtEl>
                                          <p:spTgt spid="209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9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2402;g19a6bfd5701_2_1157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50009" name="Google Shape;2403;g19a6bfd5701_2_115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0" name="Google Shape;2404;g19a6bfd5701_2_115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1" name="Google Shape;2405;g19a6bfd5701_2_115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2" name="Google Shape;2406;g19a6bfd5701_2_115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3" name="Google Shape;2407;g19a6bfd5701_2_115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4" name="Google Shape;2408;g19a6bfd5701_2_115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5" name="Google Shape;2409;g19a6bfd5701_2_115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6" name="Google Shape;2410;g19a6bfd5701_2_115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7" name="Google Shape;2411;g19a6bfd5701_2_115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8" name="Google Shape;2412;g19a6bfd5701_2_115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19" name="Google Shape;2413;g19a6bfd5701_2_115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0" name="Google Shape;2414;g19a6bfd5701_2_115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021" name="Google Shape;2415;g19a6bfd5701_2_1157"/>
          <p:cNvSpPr txBox="1"/>
          <p:nvPr/>
        </p:nvSpPr>
        <p:spPr>
          <a:xfrm>
            <a:off x="0" y="40304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Gaussian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21" name="Google Shape;2416;g19a6bfd5701_2_115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5761" t="11328" r="36066" b="12948"/>
          <a:stretch>
            <a:fillRect/>
          </a:stretch>
        </p:blipFill>
        <p:spPr>
          <a:xfrm>
            <a:off x="8483124" y="2052687"/>
            <a:ext cx="2801415" cy="2621400"/>
          </a:xfrm>
          <a:prstGeom prst="rect"/>
          <a:noFill/>
          <a:ln>
            <a:noFill/>
          </a:ln>
        </p:spPr>
      </p:pic>
      <p:pic>
        <p:nvPicPr>
          <p:cNvPr id="2097222" name="Google Shape;2417;g19a6bfd5701_2_115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87941" t="11207" b="14369"/>
          <a:stretch>
            <a:fillRect/>
          </a:stretch>
        </p:blipFill>
        <p:spPr>
          <a:xfrm>
            <a:off x="11379450" y="2052687"/>
            <a:ext cx="812551" cy="2365550"/>
          </a:xfrm>
          <a:prstGeom prst="rect"/>
          <a:noFill/>
          <a:ln>
            <a:noFill/>
          </a:ln>
        </p:spPr>
      </p:pic>
      <p:pic>
        <p:nvPicPr>
          <p:cNvPr id="2097223" name="Google Shape;2418;g19a6bfd5701_2_115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-958" y="1891787"/>
            <a:ext cx="8483125" cy="2849232"/>
          </a:xfrm>
          <a:prstGeom prst="rect"/>
          <a:noFill/>
          <a:ln>
            <a:noFill/>
          </a:ln>
        </p:spPr>
      </p:pic>
      <p:pic>
        <p:nvPicPr>
          <p:cNvPr id="2097224" name="Google Shape;2419;g19a6bfd5701_2_115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l="84722" t="11528" r="715" b="64600"/>
          <a:stretch>
            <a:fillRect/>
          </a:stretch>
        </p:blipFill>
        <p:spPr>
          <a:xfrm>
            <a:off x="11098138" y="4418237"/>
            <a:ext cx="1093862" cy="845700"/>
          </a:xfrm>
          <a:prstGeom prst="rect"/>
          <a:noFill/>
          <a:ln>
            <a:noFill/>
          </a:ln>
        </p:spPr>
      </p:pic>
      <p:grpSp>
        <p:nvGrpSpPr>
          <p:cNvPr id="431" name="Google Shape;2420;g19a6bfd5701_2_1157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50022" name="Google Shape;2421;g19a6bfd5701_2_1157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3" name="Google Shape;2422;g19a6bfd5701_2_1157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4" name="Google Shape;2423;g19a6bfd5701_2_1157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5" name="Google Shape;2424;g19a6bfd5701_2_1157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6" name="Google Shape;2425;g19a6bfd5701_2_1157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27" name="Google Shape;2426;g19a6bfd5701_2_1157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209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4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30" name="Google Shape;2432;g19b32c0fc37_0_148"/>
          <p:cNvSpPr txBox="1"/>
          <p:nvPr/>
        </p:nvSpPr>
        <p:spPr>
          <a:xfrm>
            <a:off x="0" y="40304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Summary RFM Segmentation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435" name="Google Shape;2433;g19b32c0fc37_0_148"/>
          <p:cNvGrpSpPr/>
          <p:nvPr/>
        </p:nvGrpSpPr>
        <p:grpSpPr>
          <a:xfrm>
            <a:off x="478155" y="891703"/>
            <a:ext cx="11688476" cy="1726223"/>
            <a:chOff x="478155" y="1040293"/>
            <a:chExt cx="11688476" cy="1726223"/>
          </a:xfrm>
        </p:grpSpPr>
        <p:sp>
          <p:nvSpPr>
            <p:cNvPr id="1050031" name="Google Shape;2434;g19b32c0fc37_0_148"/>
            <p:cNvSpPr txBox="1"/>
            <p:nvPr/>
          </p:nvSpPr>
          <p:spPr>
            <a:xfrm>
              <a:off x="811530" y="1346330"/>
              <a:ext cx="10778400" cy="8457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ctr" indent="0" lvl="0" marL="0" marR="0" rtl="0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The </a:t>
              </a: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RFM Segmentation model </a:t>
              </a: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is a model that has the </a:t>
              </a: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highest interpretation </a:t>
              </a: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compared to other models &amp; this model is made with </a:t>
              </a:r>
              <a:r>
                <a:rPr b="1" sz="18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*domain knowledge*</a:t>
              </a:r>
              <a:r>
                <a:rPr sz="1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 that we have</a:t>
              </a:r>
              <a:endPara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0032" name="Google Shape;2435;g19b32c0fc37_0_148"/>
            <p:cNvSpPr txBox="1"/>
            <p:nvPr/>
          </p:nvSpPr>
          <p:spPr>
            <a:xfrm>
              <a:off x="478155" y="1040293"/>
              <a:ext cx="666900" cy="1170901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7200" lang="en-ID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50033" name="Google Shape;2436;g19b32c0fc37_0_148"/>
            <p:cNvSpPr txBox="1"/>
            <p:nvPr/>
          </p:nvSpPr>
          <p:spPr>
            <a:xfrm>
              <a:off x="11260931" y="1595616"/>
              <a:ext cx="905700" cy="11709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7200" lang="en-ID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”</a:t>
              </a:r>
              <a:endParaRPr sz="7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4194312" name="Google Shape;2437;g19b32c0fc37_0_148"/>
          <p:cNvGraphicFramePr>
            <a:graphicFrameLocks/>
          </p:cNvGraphicFramePr>
          <p:nvPr/>
        </p:nvGraphicFramePr>
        <p:xfrm>
          <a:off x="2748915" y="4789170"/>
          <a:ext cx="6903700" cy="1915160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1028700"/>
                <a:gridCol w="1022975"/>
                <a:gridCol w="897250"/>
                <a:gridCol w="1211575"/>
                <a:gridCol w="1405900"/>
                <a:gridCol w="1337300"/>
              </a:tblGrid>
              <a:tr h="127000"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RFM Segment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 Recency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 freq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Mean monetary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payment type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product buy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Best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7ECF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2.625000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8.357955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230.968920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Fashion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Loyal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B48E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4.846307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4.842315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158.280918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Laptop &amp; Acc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Big Spender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3.200843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2.567416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244.787219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Fashion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New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1.010135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138.116137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Promising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2.079341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2.006737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153.928451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Lost Potential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8.461999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4.210054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195.301556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Debit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Laptop &amp; Acc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27000">
                <a:tc>
                  <a:txBody>
                    <a:bodyPr/>
                    <a:p>
                      <a:pPr algn="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Lost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6.132948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1.000000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141.281647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Credit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oboto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Laptop &amp; Acc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6200" marR="76200" marT="38100" marB="381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pic>
        <p:nvPicPr>
          <p:cNvPr id="2097225" name="Google Shape;2438;g19b32c0fc37_0_14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514350" y="1985625"/>
            <a:ext cx="3568075" cy="2598271"/>
          </a:xfrm>
          <a:prstGeom prst="rect"/>
          <a:noFill/>
          <a:ln>
            <a:noFill/>
          </a:ln>
        </p:spPr>
      </p:pic>
      <p:pic>
        <p:nvPicPr>
          <p:cNvPr id="2097226" name="Google Shape;2439;g19b32c0fc37_0_148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4234825" y="1985628"/>
            <a:ext cx="3640692" cy="2651150"/>
          </a:xfrm>
          <a:prstGeom prst="rect"/>
          <a:noFill/>
          <a:ln>
            <a:noFill/>
          </a:ln>
        </p:spPr>
      </p:pic>
      <p:pic>
        <p:nvPicPr>
          <p:cNvPr id="2097227" name="Google Shape;2440;g19b32c0fc37_0_148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8027929" y="2012245"/>
            <a:ext cx="3640700" cy="2624533"/>
          </a:xfrm>
          <a:prstGeom prst="rect"/>
          <a:noFill/>
          <a:ln>
            <a:noFill/>
          </a:ln>
        </p:spPr>
      </p:pic>
      <p:grpSp>
        <p:nvGrpSpPr>
          <p:cNvPr id="436" name="Google Shape;2441;g19b32c0fc37_0_148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50034" name="Google Shape;2442;g19b32c0fc37_0_148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35" name="Google Shape;2443;g19b32c0fc37_0_148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36" name="Google Shape;2444;g19b32c0fc37_0_148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37" name="Google Shape;2445;g19b32c0fc37_0_148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38" name="Google Shape;2446;g19b32c0fc37_0_148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39" name="Google Shape;2447;g19b32c0fc37_0_148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0" name="Google Shape;2448;g19b32c0fc37_0_148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1" name="Google Shape;2449;g19b32c0fc37_0_148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2" name="Google Shape;2450;g19b32c0fc37_0_148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3" name="Google Shape;2451;g19b32c0fc37_0_148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4" name="Google Shape;2452;g19b32c0fc37_0_148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5" name="Google Shape;2453;g19b32c0fc37_0_148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2454;g19b32c0fc37_0_148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50046" name="Google Shape;2455;g19b32c0fc37_0_148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7" name="Google Shape;2456;g19b32c0fc37_0_148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8" name="Google Shape;2457;g19b32c0fc37_0_148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49" name="Google Shape;2458;g19b32c0fc37_0_148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50" name="Google Shape;2459;g19b32c0fc37_0_148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51" name="Google Shape;2460;g19b32c0fc37_0_148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209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209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209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id="1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4900" id="17"/>
                                        <p:tgtEl>
                                          <p:spTgt spid="419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55" name="Google Shape;2466;g1a3c0ec783c_4_137"/>
          <p:cNvSpPr txBox="1"/>
          <p:nvPr/>
        </p:nvSpPr>
        <p:spPr>
          <a:xfrm>
            <a:off x="9640107" y="5612495"/>
            <a:ext cx="2381846" cy="801602"/>
          </a:xfrm>
          <a:prstGeom prst="rect"/>
          <a:noFill/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24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Summary RFM </a:t>
            </a:r>
          </a:p>
          <a:p>
            <a:pPr algn="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24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Segmentation</a:t>
            </a:r>
            <a:endParaRPr sz="24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50056" name="Google Shape;2467;g1a3c0ec783c_4_137"/>
          <p:cNvSpPr txBox="1"/>
          <p:nvPr/>
        </p:nvSpPr>
        <p:spPr>
          <a:xfrm>
            <a:off x="1358500" y="433622"/>
            <a:ext cx="3339900" cy="477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7620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500" i="0" lang="en-ID" strike="noStrike" u="none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R F M  S E G M E N T</a:t>
            </a:r>
            <a:endParaRPr b="1" sz="2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50057" name="Google Shape;2468;g1a3c0ec783c_4_137"/>
          <p:cNvSpPr txBox="1"/>
          <p:nvPr/>
        </p:nvSpPr>
        <p:spPr>
          <a:xfrm>
            <a:off x="7835032" y="433622"/>
            <a:ext cx="2704500" cy="477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7620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500" i="0" lang="en-ID" strike="noStrike" u="none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S T R A T E G Y</a:t>
            </a:r>
            <a:endParaRPr b="1" sz="25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3145784" name="Google Shape;2469;g1a3c0ec783c_4_137"/>
          <p:cNvCxnSpPr>
            <a:cxnSpLocks/>
          </p:cNvCxnSpPr>
          <p:nvPr/>
        </p:nvCxnSpPr>
        <p:spPr>
          <a:xfrm>
            <a:off x="6122504" y="218660"/>
            <a:ext cx="0" cy="4744279"/>
          </a:xfrm>
          <a:prstGeom prst="straightConnector1"/>
          <a:noFill/>
          <a:ln w="19050" cap="flat" cmpd="sng">
            <a:solidFill>
              <a:srgbClr val="305CB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785" name="Google Shape;2470;g1a3c0ec783c_4_137"/>
          <p:cNvCxnSpPr>
            <a:cxnSpLocks/>
          </p:cNvCxnSpPr>
          <p:nvPr/>
        </p:nvCxnSpPr>
        <p:spPr>
          <a:xfrm>
            <a:off x="6294782" y="1250982"/>
            <a:ext cx="0" cy="4723889"/>
          </a:xfrm>
          <a:prstGeom prst="straightConnector1"/>
          <a:noFill/>
          <a:ln w="19050" cap="flat" cmpd="sng">
            <a:solidFill>
              <a:srgbClr val="305CB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786" name="Google Shape;2471;g1a3c0ec783c_4_137"/>
          <p:cNvCxnSpPr>
            <a:cxnSpLocks/>
          </p:cNvCxnSpPr>
          <p:nvPr/>
        </p:nvCxnSpPr>
        <p:spPr>
          <a:xfrm rot="10800000">
            <a:off x="10318563" y="6585715"/>
            <a:ext cx="1873437" cy="0"/>
          </a:xfrm>
          <a:prstGeom prst="straightConnector1"/>
          <a:noFill/>
          <a:ln w="28575" cap="flat" cmpd="sng">
            <a:solidFill>
              <a:srgbClr val="305CBB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50058" name="Google Shape;2472;g1a3c0ec783c_4_137"/>
          <p:cNvSpPr/>
          <p:nvPr/>
        </p:nvSpPr>
        <p:spPr>
          <a:xfrm>
            <a:off x="558109" y="1167319"/>
            <a:ext cx="944100" cy="413400"/>
          </a:xfrm>
          <a:prstGeom prst="roundRect">
            <a:avLst>
              <a:gd name="adj" fmla="val 16667"/>
            </a:avLst>
          </a:prstGeom>
          <a:solidFill>
            <a:srgbClr val="FC7ECF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ID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Best</a:t>
            </a:r>
            <a:endParaRPr b="1"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59" name="Google Shape;2473;g1a3c0ec783c_4_137"/>
          <p:cNvSpPr txBox="1"/>
          <p:nvPr/>
        </p:nvSpPr>
        <p:spPr>
          <a:xfrm>
            <a:off x="1446675" y="1171025"/>
            <a:ext cx="4437600" cy="497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7620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Customers who made </a:t>
            </a:r>
            <a:r>
              <a:rPr b="1" sz="115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transactions recently </a:t>
            </a:r>
            <a:r>
              <a:rPr sz="10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made </a:t>
            </a:r>
            <a:r>
              <a:rPr b="1" sz="115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frequent transactions</a:t>
            </a:r>
            <a:r>
              <a:rPr sz="115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0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and had </a:t>
            </a:r>
            <a:r>
              <a:rPr b="1" sz="115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highest total transactions</a:t>
            </a:r>
            <a:r>
              <a:rPr sz="10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60" name="Google Shape;2474;g1a3c0ec783c_4_137"/>
          <p:cNvSpPr/>
          <p:nvPr/>
        </p:nvSpPr>
        <p:spPr>
          <a:xfrm>
            <a:off x="567693" y="1792094"/>
            <a:ext cx="934500" cy="413400"/>
          </a:xfrm>
          <a:prstGeom prst="roundRect">
            <a:avLst>
              <a:gd name="adj" fmla="val 16667"/>
            </a:avLst>
          </a:prstGeom>
          <a:solidFill>
            <a:srgbClr val="3CB48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500" lang="en-ID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Loyal</a:t>
            </a:r>
            <a:endParaRPr b="1"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61" name="Google Shape;2475;g1a3c0ec783c_4_137"/>
          <p:cNvSpPr txBox="1"/>
          <p:nvPr/>
        </p:nvSpPr>
        <p:spPr>
          <a:xfrm>
            <a:off x="1549676" y="1877475"/>
            <a:ext cx="4189500" cy="269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make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most frequent transactions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62" name="Google Shape;2476;g1a3c0ec783c_4_137"/>
          <p:cNvSpPr/>
          <p:nvPr/>
        </p:nvSpPr>
        <p:spPr>
          <a:xfrm>
            <a:off x="567692" y="2378533"/>
            <a:ext cx="934500" cy="413400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200" i="0" lang="en-ID" strike="noStrike" u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Big Spender</a:t>
            </a:r>
            <a:endParaRPr b="1" sz="12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63" name="Google Shape;2477;g1a3c0ec783c_4_137"/>
          <p:cNvSpPr txBox="1"/>
          <p:nvPr/>
        </p:nvSpPr>
        <p:spPr>
          <a:xfrm>
            <a:off x="1549669" y="2465969"/>
            <a:ext cx="3753900" cy="2694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have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highest total transactions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64" name="Google Shape;2478;g1a3c0ec783c_4_137"/>
          <p:cNvSpPr/>
          <p:nvPr/>
        </p:nvSpPr>
        <p:spPr>
          <a:xfrm>
            <a:off x="558135" y="2969185"/>
            <a:ext cx="944100" cy="413400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500" i="0" lang="en-ID" strike="noStrike" u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New</a:t>
            </a:r>
            <a:endParaRPr b="1"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65" name="Google Shape;2479;g1a3c0ec783c_4_137"/>
          <p:cNvSpPr txBox="1"/>
          <p:nvPr/>
        </p:nvSpPr>
        <p:spPr>
          <a:xfrm>
            <a:off x="1534549" y="2961925"/>
            <a:ext cx="4334700" cy="4978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recently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made a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transaction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made one transaction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66" name="Google Shape;2480;g1a3c0ec783c_4_137"/>
          <p:cNvSpPr/>
          <p:nvPr/>
        </p:nvSpPr>
        <p:spPr>
          <a:xfrm>
            <a:off x="554005" y="3549133"/>
            <a:ext cx="948300" cy="4134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200" i="0" lang="en-ID" strike="noStrike" u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Promising</a:t>
            </a:r>
            <a:endParaRPr b="1" sz="12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67" name="Google Shape;2481;g1a3c0ec783c_4_137"/>
          <p:cNvSpPr txBox="1"/>
          <p:nvPr/>
        </p:nvSpPr>
        <p:spPr>
          <a:xfrm>
            <a:off x="1520150" y="3464100"/>
            <a:ext cx="4334700" cy="6629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recently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made transactions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well as the frequency 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transactions above the average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other customers.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68" name="Google Shape;2482;g1a3c0ec783c_4_137"/>
          <p:cNvSpPr/>
          <p:nvPr/>
        </p:nvSpPr>
        <p:spPr>
          <a:xfrm>
            <a:off x="547341" y="4206008"/>
            <a:ext cx="975300" cy="413400"/>
          </a:xfrm>
          <a:prstGeom prst="roundRect">
            <a:avLst>
              <a:gd name="adj" fmla="val 16667"/>
            </a:avLst>
          </a:prstGeom>
          <a:solidFill>
            <a:srgbClr val="6D9EEB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200" i="0" lang="en-ID" strike="noStrike" u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Lost Potential</a:t>
            </a:r>
            <a:endParaRPr b="1" sz="12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69" name="Google Shape;2483;g1a3c0ec783c_4_137"/>
          <p:cNvSpPr/>
          <p:nvPr/>
        </p:nvSpPr>
        <p:spPr>
          <a:xfrm>
            <a:off x="554005" y="4904918"/>
            <a:ext cx="957900" cy="413400"/>
          </a:xfrm>
          <a:prstGeom prst="roundRect">
            <a:avLst>
              <a:gd name="adj" fmla="val 16667"/>
            </a:avLst>
          </a:prstGeom>
          <a:solidFill>
            <a:srgbClr val="EAD1DC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500" i="0" lang="en-ID" strike="noStrike" u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Lost</a:t>
            </a:r>
            <a:endParaRPr b="1" sz="1500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1050070" name="Google Shape;2484;g1a3c0ec783c_4_137"/>
          <p:cNvSpPr txBox="1"/>
          <p:nvPr/>
        </p:nvSpPr>
        <p:spPr>
          <a:xfrm>
            <a:off x="1549630" y="4118534"/>
            <a:ext cx="4334700" cy="6628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have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 made transactions for a long time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but the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frequency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total transactions 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above the average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 other customers.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1" name="Google Shape;2485;g1a3c0ec783c_4_137"/>
          <p:cNvSpPr txBox="1"/>
          <p:nvPr/>
        </p:nvSpPr>
        <p:spPr>
          <a:xfrm>
            <a:off x="1549675" y="4823075"/>
            <a:ext cx="4334700" cy="4978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Customers who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haven't made transactions for a long time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made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one transaction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total 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number of transactions was </a:t>
            </a:r>
            <a:r>
              <a:rPr b="1" sz="115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small</a:t>
            </a:r>
            <a:r>
              <a:rPr sz="10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2" name="Google Shape;2486;g1a3c0ec783c_4_137"/>
          <p:cNvSpPr txBox="1"/>
          <p:nvPr/>
        </p:nvSpPr>
        <p:spPr>
          <a:xfrm>
            <a:off x="6590965" y="1158644"/>
            <a:ext cx="5112900" cy="523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FC7ECF"/>
                </a:highlight>
                <a:latin typeface="Roboto"/>
                <a:ea typeface="Roboto"/>
                <a:cs typeface="Roboto"/>
                <a:sym typeface="Roboto"/>
              </a:rPr>
              <a:t>Loyalty program/reward points, new product recommendations, and exclusive item offers (Cross / Up Selling Strategy).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3" name="Google Shape;2487;g1a3c0ec783c_4_137"/>
          <p:cNvSpPr txBox="1"/>
          <p:nvPr/>
        </p:nvSpPr>
        <p:spPr>
          <a:xfrm>
            <a:off x="6590965" y="1793541"/>
            <a:ext cx="4863300" cy="523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3CB48E"/>
                </a:highlight>
                <a:latin typeface="Roboto"/>
                <a:ea typeface="Roboto"/>
                <a:cs typeface="Roboto"/>
                <a:sym typeface="Roboto"/>
              </a:rPr>
              <a:t>Loyalty program/reward point and exclusive item offers (Cross / Up Selling Strategy).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4" name="Google Shape;2488;g1a3c0ec783c_4_137"/>
          <p:cNvSpPr txBox="1"/>
          <p:nvPr/>
        </p:nvSpPr>
        <p:spPr>
          <a:xfrm>
            <a:off x="6590965" y="2371073"/>
            <a:ext cx="4766700" cy="7009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100" lang="en-ID">
                <a:solidFill>
                  <a:schemeClr val="dk1"/>
                </a:solidFill>
                <a:highlight>
                  <a:srgbClr val="B4A7D6"/>
                </a:highlight>
                <a:latin typeface="Roboto"/>
                <a:ea typeface="Roboto"/>
                <a:cs typeface="Roboto"/>
                <a:sym typeface="Roboto"/>
              </a:rPr>
              <a:t>Exclusive product recommendations, partnership/membership (B2B) offers, and wholesale price purchase offers (Cross / Up Selling Strategy).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5" name="Google Shape;2489;g1a3c0ec783c_4_137"/>
          <p:cNvSpPr txBox="1"/>
          <p:nvPr/>
        </p:nvSpPr>
        <p:spPr>
          <a:xfrm>
            <a:off x="6621075" y="2968380"/>
            <a:ext cx="4863300" cy="523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F6B26B"/>
                </a:highlight>
                <a:latin typeface="Roboto"/>
                <a:ea typeface="Roboto"/>
                <a:cs typeface="Roboto"/>
                <a:sym typeface="Roboto"/>
              </a:rPr>
              <a:t>Welcome email for relationship building, loyalty program/reward point offers, and discount vouchers (Cross / Up Selling Strategy).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6" name="Google Shape;2490;g1a3c0ec783c_4_137"/>
          <p:cNvSpPr txBox="1"/>
          <p:nvPr/>
        </p:nvSpPr>
        <p:spPr>
          <a:xfrm>
            <a:off x="6599541" y="3610403"/>
            <a:ext cx="5287800" cy="523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Regular limited offers, discount vouchers and cashback via e-mail (Retention Strategy).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7" name="Google Shape;2491;g1a3c0ec783c_4_137"/>
          <p:cNvSpPr txBox="1"/>
          <p:nvPr/>
        </p:nvSpPr>
        <p:spPr>
          <a:xfrm>
            <a:off x="6590965" y="4216795"/>
            <a:ext cx="5040900" cy="5231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6D9EEB"/>
                </a:highlight>
                <a:latin typeface="Roboto"/>
                <a:ea typeface="Roboto"/>
                <a:cs typeface="Roboto"/>
                <a:sym typeface="Roboto"/>
              </a:rPr>
              <a:t>Regular limited offers, discount vouchers and cashback via e-mail (Retention &amp; Reactivate Strategies)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8" name="Google Shape;2492;g1a3c0ec783c_4_137"/>
          <p:cNvSpPr txBox="1"/>
          <p:nvPr/>
        </p:nvSpPr>
        <p:spPr>
          <a:xfrm>
            <a:off x="6590965" y="4978746"/>
            <a:ext cx="4623600" cy="5232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200" lang="en-ID">
                <a:solidFill>
                  <a:schemeClr val="dk1"/>
                </a:solidFill>
                <a:highlight>
                  <a:srgbClr val="EAD1DC"/>
                </a:highlight>
                <a:latin typeface="Roboto"/>
                <a:ea typeface="Roboto"/>
                <a:cs typeface="Roboto"/>
                <a:sym typeface="Roboto"/>
              </a:rPr>
              <a:t>Campaign via e-mail and ask for feedback. (Reactivation Strategy)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079" name="Google Shape;2493;g1a3c0ec783c_4_137"/>
          <p:cNvSpPr/>
          <p:nvPr/>
        </p:nvSpPr>
        <p:spPr>
          <a:xfrm>
            <a:off x="2032000" y="2406650"/>
            <a:ext cx="12192000" cy="4572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5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0"/>
                                        <p:tgtEl>
                                          <p:spTgt spid="105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3"/>
                                        <p:tgtEl>
                                          <p:spTgt spid="105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id="16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8"/>
                                        <p:tgtEl>
                                          <p:spTgt spid="105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1"/>
                                        <p:tgtEl>
                                          <p:spTgt spid="105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1050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id="27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05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0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50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3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5"/>
                                        <p:tgtEl>
                                          <p:spTgt spid="105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id="38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0"/>
                                        <p:tgtEl>
                                          <p:spTgt spid="105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3"/>
                                        <p:tgtEl>
                                          <p:spTgt spid="105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4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6"/>
                                        <p:tgtEl>
                                          <p:spTgt spid="1050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7">
                      <p:stCondLst>
                        <p:cond delay="indefinite"/>
                      </p:stCondLst>
                      <p:childTnLst>
                        <p:par>
                          <p:cTn fill="hold" id="48">
                            <p:stCondLst>
                              <p:cond delay="0"/>
                            </p:stCondLst>
                            <p:childTnLst>
                              <p:par>
                                <p:cTn fill="hold" id="49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5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2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5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5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7"/>
                                        <p:tgtEl>
                                          <p:spTgt spid="105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8">
                      <p:stCondLst>
                        <p:cond delay="indefinite"/>
                      </p:stCondLst>
                      <p:childTnLst>
                        <p:par>
                          <p:cTn fill="hold" id="59">
                            <p:stCondLst>
                              <p:cond delay="0"/>
                            </p:stCondLst>
                            <p:childTnLst>
                              <p:par>
                                <p:cTn fill="hold" id="6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2"/>
                                        <p:tgtEl>
                                          <p:spTgt spid="105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3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5"/>
                                        <p:tgtEl>
                                          <p:spTgt spid="105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6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 id="6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68"/>
                                        <p:tgtEl>
                                          <p:spTgt spid="1050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9">
                      <p:stCondLst>
                        <p:cond delay="indefinite"/>
                      </p:stCondLst>
                      <p:childTnLst>
                        <p:par>
                          <p:cTn fill="hold" id="70">
                            <p:stCondLst>
                              <p:cond delay="0"/>
                            </p:stCondLst>
                            <p:childTnLst>
                              <p:par>
                                <p:cTn fill="hold" id="7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3"/>
                                        <p:tgtEl>
                                          <p:spTgt spid="105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4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6"/>
                                        <p:tgtEl>
                                          <p:spTgt spid="1050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7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7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9"/>
                                        <p:tgtEl>
                                          <p:spTgt spid="1050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</p:bgPr>
    </p:bg>
    <p:spTree>
      <p:nvGrpSpPr>
        <p:cNvPr id="444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2498;g19b4d37e0d4_0_67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50083" name="Google Shape;2499;g19b4d37e0d4_0_67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4" name="Google Shape;2500;g19b4d37e0d4_0_67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5" name="Google Shape;2501;g19b4d37e0d4_0_67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6" name="Google Shape;2502;g19b4d37e0d4_0_67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7" name="Google Shape;2503;g19b4d37e0d4_0_67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8" name="Google Shape;2504;g19b4d37e0d4_0_67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89" name="Google Shape;2505;g19b4d37e0d4_0_67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90" name="Google Shape;2506;g19b4d37e0d4_0_67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91" name="Google Shape;2507;g19b4d37e0d4_0_67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92" name="Google Shape;2508;g19b4d37e0d4_0_67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93" name="Google Shape;2509;g19b4d37e0d4_0_67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094" name="Google Shape;2510;g19b4d37e0d4_0_67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28" name="Google Shape;2511;g19b4d37e0d4_0_6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311629" y="3614709"/>
            <a:ext cx="1316495" cy="1316495"/>
          </a:xfrm>
          <a:prstGeom prst="rect"/>
          <a:noFill/>
          <a:ln>
            <a:noFill/>
          </a:ln>
        </p:spPr>
      </p:pic>
      <p:grpSp>
        <p:nvGrpSpPr>
          <p:cNvPr id="446" name="Google Shape;2512;g19b4d37e0d4_0_67"/>
          <p:cNvGrpSpPr/>
          <p:nvPr/>
        </p:nvGrpSpPr>
        <p:grpSpPr>
          <a:xfrm>
            <a:off x="1959864" y="3121894"/>
            <a:ext cx="554043" cy="554043"/>
            <a:chOff x="0" y="0"/>
            <a:chExt cx="1108086" cy="1108086"/>
          </a:xfrm>
        </p:grpSpPr>
        <p:pic>
          <p:nvPicPr>
            <p:cNvPr id="2097229" name="Google Shape;2513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095" name="Google Shape;2514;g19b4d37e0d4_0_67"/>
            <p:cNvSpPr txBox="1"/>
            <p:nvPr/>
          </p:nvSpPr>
          <p:spPr>
            <a:xfrm>
              <a:off x="164350" y="350749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YES</a:t>
              </a:r>
              <a:endParaRPr sz="900"/>
            </a:p>
          </p:txBody>
        </p:sp>
      </p:grpSp>
      <p:grpSp>
        <p:nvGrpSpPr>
          <p:cNvPr id="447" name="Google Shape;2515;g19b4d37e0d4_0_67"/>
          <p:cNvGrpSpPr/>
          <p:nvPr/>
        </p:nvGrpSpPr>
        <p:grpSpPr>
          <a:xfrm>
            <a:off x="1959864" y="4856157"/>
            <a:ext cx="554043" cy="554043"/>
            <a:chOff x="0" y="0"/>
            <a:chExt cx="1108086" cy="1108086"/>
          </a:xfrm>
        </p:grpSpPr>
        <p:pic>
          <p:nvPicPr>
            <p:cNvPr id="2097230" name="Google Shape;2516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096" name="Google Shape;2517;g19b4d37e0d4_0_67"/>
            <p:cNvSpPr txBox="1"/>
            <p:nvPr/>
          </p:nvSpPr>
          <p:spPr>
            <a:xfrm>
              <a:off x="164350" y="354490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sz="900"/>
            </a:p>
          </p:txBody>
        </p:sp>
      </p:grpSp>
      <p:sp>
        <p:nvSpPr>
          <p:cNvPr id="1050097" name="Google Shape;2518;g19b4d37e0d4_0_67"/>
          <p:cNvSpPr/>
          <p:nvPr/>
        </p:nvSpPr>
        <p:spPr>
          <a:xfrm rot="10800000">
            <a:off x="2513861" y="5130560"/>
            <a:ext cx="324600" cy="51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098" name="Google Shape;2519;g19b4d37e0d4_0_67"/>
          <p:cNvSpPr/>
          <p:nvPr/>
        </p:nvSpPr>
        <p:spPr>
          <a:xfrm rot="10800000">
            <a:off x="2513861" y="3396719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48" name="Google Shape;2520;g19b4d37e0d4_0_67"/>
          <p:cNvGrpSpPr/>
          <p:nvPr/>
        </p:nvGrpSpPr>
        <p:grpSpPr>
          <a:xfrm>
            <a:off x="3689665" y="2811109"/>
            <a:ext cx="431238" cy="1180200"/>
            <a:chOff x="-40" y="0"/>
            <a:chExt cx="862475" cy="2360400"/>
          </a:xfrm>
        </p:grpSpPr>
        <p:sp>
          <p:nvSpPr>
            <p:cNvPr id="1050099" name="Google Shape;2521;g19b4d37e0d4_0_67"/>
            <p:cNvSpPr/>
            <p:nvPr/>
          </p:nvSpPr>
          <p:spPr>
            <a:xfrm rot="10800000">
              <a:off x="-40" y="1170920"/>
              <a:ext cx="8385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100" name="Google Shape;2522;g19b4d37e0d4_0_67"/>
            <p:cNvSpPr/>
            <p:nvPr/>
          </p:nvSpPr>
          <p:spPr>
            <a:xfrm rot="5400000">
              <a:off x="-322415" y="1175550"/>
              <a:ext cx="23604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9" name="Google Shape;2523;g19b4d37e0d4_0_67"/>
          <p:cNvGrpSpPr/>
          <p:nvPr/>
        </p:nvGrpSpPr>
        <p:grpSpPr>
          <a:xfrm>
            <a:off x="3841578" y="2257066"/>
            <a:ext cx="554043" cy="554043"/>
            <a:chOff x="0" y="0"/>
            <a:chExt cx="1108086" cy="1108086"/>
          </a:xfrm>
        </p:grpSpPr>
        <p:pic>
          <p:nvPicPr>
            <p:cNvPr id="2097231" name="Google Shape;2524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01" name="Google Shape;2525;g19b4d37e0d4_0_67"/>
            <p:cNvSpPr txBox="1"/>
            <p:nvPr/>
          </p:nvSpPr>
          <p:spPr>
            <a:xfrm>
              <a:off x="164350" y="350749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YES</a:t>
              </a:r>
              <a:endParaRPr sz="900"/>
            </a:p>
          </p:txBody>
        </p:sp>
      </p:grpSp>
      <p:grpSp>
        <p:nvGrpSpPr>
          <p:cNvPr id="450" name="Google Shape;2526;g19b4d37e0d4_0_67"/>
          <p:cNvGrpSpPr/>
          <p:nvPr/>
        </p:nvGrpSpPr>
        <p:grpSpPr>
          <a:xfrm>
            <a:off x="3841578" y="3762729"/>
            <a:ext cx="554043" cy="554043"/>
            <a:chOff x="0" y="0"/>
            <a:chExt cx="1108086" cy="1108086"/>
          </a:xfrm>
        </p:grpSpPr>
        <p:pic>
          <p:nvPicPr>
            <p:cNvPr id="2097232" name="Google Shape;2527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02" name="Google Shape;2528;g19b4d37e0d4_0_67"/>
            <p:cNvSpPr txBox="1"/>
            <p:nvPr/>
          </p:nvSpPr>
          <p:spPr>
            <a:xfrm>
              <a:off x="164350" y="354490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sz="900"/>
            </a:p>
          </p:txBody>
        </p:sp>
      </p:grpSp>
      <p:sp>
        <p:nvSpPr>
          <p:cNvPr id="1050103" name="Google Shape;2529;g19b4d37e0d4_0_67"/>
          <p:cNvSpPr/>
          <p:nvPr/>
        </p:nvSpPr>
        <p:spPr>
          <a:xfrm rot="10800000">
            <a:off x="4395575" y="4039857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04" name="Google Shape;2530;g19b4d37e0d4_0_67"/>
          <p:cNvSpPr/>
          <p:nvPr/>
        </p:nvSpPr>
        <p:spPr>
          <a:xfrm rot="10800000">
            <a:off x="4395575" y="2531891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1" name="Google Shape;2531;g19b4d37e0d4_0_67"/>
          <p:cNvGrpSpPr/>
          <p:nvPr/>
        </p:nvGrpSpPr>
        <p:grpSpPr>
          <a:xfrm>
            <a:off x="5565481" y="1941674"/>
            <a:ext cx="431238" cy="1180200"/>
            <a:chOff x="-40" y="0"/>
            <a:chExt cx="862475" cy="2360400"/>
          </a:xfrm>
        </p:grpSpPr>
        <p:sp>
          <p:nvSpPr>
            <p:cNvPr id="1050105" name="Google Shape;2532;g19b4d37e0d4_0_67"/>
            <p:cNvSpPr/>
            <p:nvPr/>
          </p:nvSpPr>
          <p:spPr>
            <a:xfrm rot="10800000">
              <a:off x="-40" y="1180133"/>
              <a:ext cx="8385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106" name="Google Shape;2533;g19b4d37e0d4_0_67"/>
            <p:cNvSpPr/>
            <p:nvPr/>
          </p:nvSpPr>
          <p:spPr>
            <a:xfrm rot="5400000">
              <a:off x="-322415" y="1175550"/>
              <a:ext cx="23604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52" name="Google Shape;2534;g19b4d37e0d4_0_67"/>
          <p:cNvGrpSpPr/>
          <p:nvPr/>
        </p:nvGrpSpPr>
        <p:grpSpPr>
          <a:xfrm>
            <a:off x="5717393" y="1387631"/>
            <a:ext cx="554043" cy="554043"/>
            <a:chOff x="0" y="0"/>
            <a:chExt cx="1108086" cy="1108086"/>
          </a:xfrm>
        </p:grpSpPr>
        <p:pic>
          <p:nvPicPr>
            <p:cNvPr id="2097233" name="Google Shape;2535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07" name="Google Shape;2536;g19b4d37e0d4_0_67"/>
            <p:cNvSpPr txBox="1"/>
            <p:nvPr/>
          </p:nvSpPr>
          <p:spPr>
            <a:xfrm>
              <a:off x="164350" y="350749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YES</a:t>
              </a:r>
              <a:endParaRPr sz="900"/>
            </a:p>
          </p:txBody>
        </p:sp>
      </p:grpSp>
      <p:grpSp>
        <p:nvGrpSpPr>
          <p:cNvPr id="453" name="Google Shape;2537;g19b4d37e0d4_0_67"/>
          <p:cNvGrpSpPr/>
          <p:nvPr/>
        </p:nvGrpSpPr>
        <p:grpSpPr>
          <a:xfrm>
            <a:off x="5717393" y="3121894"/>
            <a:ext cx="554043" cy="554043"/>
            <a:chOff x="0" y="0"/>
            <a:chExt cx="1108086" cy="1108086"/>
          </a:xfrm>
        </p:grpSpPr>
        <p:pic>
          <p:nvPicPr>
            <p:cNvPr id="2097234" name="Google Shape;2538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08" name="Google Shape;2539;g19b4d37e0d4_0_67"/>
            <p:cNvSpPr txBox="1"/>
            <p:nvPr/>
          </p:nvSpPr>
          <p:spPr>
            <a:xfrm>
              <a:off x="164350" y="354490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sz="900"/>
            </a:p>
          </p:txBody>
        </p:sp>
      </p:grpSp>
      <p:sp>
        <p:nvSpPr>
          <p:cNvPr id="1050109" name="Google Shape;2540;g19b4d37e0d4_0_67"/>
          <p:cNvSpPr/>
          <p:nvPr/>
        </p:nvSpPr>
        <p:spPr>
          <a:xfrm rot="10800000">
            <a:off x="6271391" y="3399022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10" name="Google Shape;2541;g19b4d37e0d4_0_67"/>
          <p:cNvSpPr/>
          <p:nvPr/>
        </p:nvSpPr>
        <p:spPr>
          <a:xfrm rot="10800000">
            <a:off x="6271391" y="1662456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54" name="Google Shape;2542;g19b4d37e0d4_0_67"/>
          <p:cNvGrpSpPr/>
          <p:nvPr/>
        </p:nvGrpSpPr>
        <p:grpSpPr>
          <a:xfrm>
            <a:off x="1628125" y="3675937"/>
            <a:ext cx="611100" cy="1180200"/>
            <a:chOff x="0" y="0"/>
            <a:chExt cx="1222200" cy="2360400"/>
          </a:xfrm>
        </p:grpSpPr>
        <p:sp>
          <p:nvSpPr>
            <p:cNvPr id="1050111" name="Google Shape;2543;g19b4d37e0d4_0_67"/>
            <p:cNvSpPr/>
            <p:nvPr/>
          </p:nvSpPr>
          <p:spPr>
            <a:xfrm rot="5400000">
              <a:off x="37278" y="1175550"/>
              <a:ext cx="23604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112" name="Google Shape;2544;g19b4d37e0d4_0_67"/>
            <p:cNvSpPr/>
            <p:nvPr/>
          </p:nvSpPr>
          <p:spPr>
            <a:xfrm>
              <a:off x="0" y="1174508"/>
              <a:ext cx="1222200" cy="114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0113" name="Google Shape;2545;g19b4d37e0d4_0_67"/>
          <p:cNvSpPr txBox="1"/>
          <p:nvPr/>
        </p:nvSpPr>
        <p:spPr>
          <a:xfrm>
            <a:off x="479417" y="3941597"/>
            <a:ext cx="981000" cy="762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900" i="0" lang="en-ID" strike="noStrike" u="none">
                <a:solidFill>
                  <a:srgbClr val="FFFFFF"/>
                </a:solidFill>
              </a:rPr>
              <a:t>Predict Churn</a:t>
            </a:r>
            <a:endParaRPr b="1" sz="1900"/>
          </a:p>
        </p:txBody>
      </p:sp>
      <p:sp>
        <p:nvSpPr>
          <p:cNvPr id="1050114" name="Google Shape;2546;g19b4d37e0d4_0_67"/>
          <p:cNvSpPr txBox="1"/>
          <p:nvPr/>
        </p:nvSpPr>
        <p:spPr>
          <a:xfrm>
            <a:off x="2885800" y="4950850"/>
            <a:ext cx="1428900" cy="635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Survival Analysis</a:t>
            </a:r>
            <a:endParaRPr sz="13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is censored?</a:t>
            </a:r>
            <a:endParaRPr sz="13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15" name="Google Shape;2547;g19b4d37e0d4_0_67"/>
          <p:cNvSpPr txBox="1"/>
          <p:nvPr/>
        </p:nvSpPr>
        <p:spPr>
          <a:xfrm>
            <a:off x="2847975" y="3256325"/>
            <a:ext cx="864600" cy="3174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Tenure </a:t>
            </a:r>
            <a:r>
              <a:rPr cap="none" sz="1300" i="0" lang="en-ID" strike="noStrike" u="none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&lt; </a:t>
            </a:r>
            <a:r>
              <a:rPr cap="none" sz="1300" i="0" lang="en-ID" strike="noStrike" u="none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16" name="Google Shape;2548;g19b4d37e0d4_0_67"/>
          <p:cNvSpPr txBox="1"/>
          <p:nvPr/>
        </p:nvSpPr>
        <p:spPr>
          <a:xfrm>
            <a:off x="4720175" y="3814500"/>
            <a:ext cx="2523600" cy="635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Proactive communication based on RFM Segmentation</a:t>
            </a:r>
            <a:r>
              <a:rPr cap="none" sz="1300" i="0" lang="en-ID" strike="noStrike" u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17" name="Google Shape;2549;g19b4d37e0d4_0_67"/>
          <p:cNvSpPr txBox="1"/>
          <p:nvPr/>
        </p:nvSpPr>
        <p:spPr>
          <a:xfrm>
            <a:off x="4750518" y="2409725"/>
            <a:ext cx="798000" cy="3175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Complain?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18" name="Google Shape;2550;g19b4d37e0d4_0_67"/>
          <p:cNvSpPr txBox="1"/>
          <p:nvPr/>
        </p:nvSpPr>
        <p:spPr>
          <a:xfrm>
            <a:off x="6643325" y="3161875"/>
            <a:ext cx="2257800" cy="635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Identification customers based on RFM Segmentation</a:t>
            </a:r>
            <a:r>
              <a:rPr cap="none" sz="1300" i="0" lang="en-ID" strike="noStrike" u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19" name="Google Shape;2551;g19b4d37e0d4_0_67"/>
          <p:cNvSpPr txBox="1"/>
          <p:nvPr/>
        </p:nvSpPr>
        <p:spPr>
          <a:xfrm>
            <a:off x="6490925" y="1387900"/>
            <a:ext cx="2624400" cy="1269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Ask for customer feedback at regular intervals &amp; Fast Handling Complain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5" name="Google Shape;2552;g19b4d37e0d4_0_67"/>
          <p:cNvGrpSpPr/>
          <p:nvPr/>
        </p:nvGrpSpPr>
        <p:grpSpPr>
          <a:xfrm>
            <a:off x="5746578" y="4543066"/>
            <a:ext cx="554043" cy="554043"/>
            <a:chOff x="0" y="0"/>
            <a:chExt cx="1108086" cy="1108086"/>
          </a:xfrm>
        </p:grpSpPr>
        <p:pic>
          <p:nvPicPr>
            <p:cNvPr id="2097235" name="Google Shape;2553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20" name="Google Shape;2554;g19b4d37e0d4_0_67"/>
            <p:cNvSpPr txBox="1"/>
            <p:nvPr/>
          </p:nvSpPr>
          <p:spPr>
            <a:xfrm>
              <a:off x="164350" y="350749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YES</a:t>
              </a:r>
              <a:endParaRPr sz="900"/>
            </a:p>
          </p:txBody>
        </p:sp>
      </p:grpSp>
      <p:grpSp>
        <p:nvGrpSpPr>
          <p:cNvPr id="456" name="Google Shape;2555;g19b4d37e0d4_0_67"/>
          <p:cNvGrpSpPr/>
          <p:nvPr/>
        </p:nvGrpSpPr>
        <p:grpSpPr>
          <a:xfrm>
            <a:off x="5746578" y="6277329"/>
            <a:ext cx="554043" cy="554043"/>
            <a:chOff x="0" y="0"/>
            <a:chExt cx="1108086" cy="1108086"/>
          </a:xfrm>
        </p:grpSpPr>
        <p:pic>
          <p:nvPicPr>
            <p:cNvPr id="2097236" name="Google Shape;2556;g19b4d37e0d4_0_67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/>
            <a:stretch>
              <a:fillRect/>
            </a:stretch>
          </p:blipFill>
          <p:spPr>
            <a:xfrm>
              <a:off x="0" y="0"/>
              <a:ext cx="1108086" cy="1108086"/>
            </a:xfrm>
            <a:prstGeom prst="rect"/>
            <a:noFill/>
            <a:ln>
              <a:noFill/>
            </a:ln>
          </p:spPr>
        </p:pic>
        <p:sp>
          <p:nvSpPr>
            <p:cNvPr id="1050121" name="Google Shape;2557;g19b4d37e0d4_0_67"/>
            <p:cNvSpPr txBox="1"/>
            <p:nvPr/>
          </p:nvSpPr>
          <p:spPr>
            <a:xfrm>
              <a:off x="164350" y="354490"/>
              <a:ext cx="779400" cy="457200"/>
            </a:xfrm>
            <a:prstGeom prst="rect"/>
            <a:noFill/>
            <a:ln>
              <a:noFill/>
            </a:ln>
          </p:spPr>
          <p:txBody>
            <a:bodyPr anchor="t" anchorCtr="0" bIns="0" lIns="0" rIns="0" spcFirstLastPara="1" tIns="0" wrap="square">
              <a:spAutoFit/>
            </a:bodyPr>
            <a:p>
              <a:pPr algn="ctr" indent="0" lvl="0" marL="0" marR="0" rtl="0">
                <a:lnSpc>
                  <a:spcPct val="13996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cap="none" sz="1100" i="0" lang="en-ID" strike="noStrike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sz="900"/>
            </a:p>
          </p:txBody>
        </p:sp>
      </p:grpSp>
      <p:grpSp>
        <p:nvGrpSpPr>
          <p:cNvPr id="457" name="Google Shape;2558;g19b4d37e0d4_0_67"/>
          <p:cNvGrpSpPr/>
          <p:nvPr/>
        </p:nvGrpSpPr>
        <p:grpSpPr>
          <a:xfrm>
            <a:off x="5594665" y="5097109"/>
            <a:ext cx="431238" cy="1180200"/>
            <a:chOff x="-40" y="0"/>
            <a:chExt cx="862475" cy="2360400"/>
          </a:xfrm>
        </p:grpSpPr>
        <p:sp>
          <p:nvSpPr>
            <p:cNvPr id="1050122" name="Google Shape;2559;g19b4d37e0d4_0_67"/>
            <p:cNvSpPr/>
            <p:nvPr/>
          </p:nvSpPr>
          <p:spPr>
            <a:xfrm rot="10800000">
              <a:off x="-40" y="1170920"/>
              <a:ext cx="8385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123" name="Google Shape;2560;g19b4d37e0d4_0_67"/>
            <p:cNvSpPr/>
            <p:nvPr/>
          </p:nvSpPr>
          <p:spPr>
            <a:xfrm rot="5400000">
              <a:off x="-322415" y="1175550"/>
              <a:ext cx="2360400" cy="9300"/>
            </a:xfrm>
            <a:prstGeom prst="rect"/>
            <a:solidFill>
              <a:srgbClr val="191919"/>
            </a:solidFill>
            <a:ln>
              <a:noFill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0124" name="Google Shape;2561;g19b4d37e0d4_0_67"/>
          <p:cNvSpPr/>
          <p:nvPr/>
        </p:nvSpPr>
        <p:spPr>
          <a:xfrm rot="10800000">
            <a:off x="6300575" y="6554457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25" name="Google Shape;2562;g19b4d37e0d4_0_67"/>
          <p:cNvSpPr/>
          <p:nvPr/>
        </p:nvSpPr>
        <p:spPr>
          <a:xfrm rot="10800000">
            <a:off x="6300575" y="4817891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26" name="Google Shape;2563;g19b4d37e0d4_0_67"/>
          <p:cNvSpPr txBox="1"/>
          <p:nvPr/>
        </p:nvSpPr>
        <p:spPr>
          <a:xfrm>
            <a:off x="6672534" y="6277600"/>
            <a:ext cx="2857500" cy="635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 communication based on RFM Segmentation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27" name="Google Shape;2564;g19b4d37e0d4_0_67"/>
          <p:cNvSpPr txBox="1"/>
          <p:nvPr/>
        </p:nvSpPr>
        <p:spPr>
          <a:xfrm>
            <a:off x="6655525" y="4619525"/>
            <a:ext cx="2257800" cy="634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dentification customers based on RFM Segmentation</a:t>
            </a:r>
            <a:endParaRPr sz="13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5787" name="Google Shape;2565;g19b4d37e0d4_0_67"/>
          <p:cNvCxnSpPr>
            <a:cxnSpLocks/>
            <a:endCxn id="1050122" idx="3"/>
          </p:cNvCxnSpPr>
          <p:nvPr/>
        </p:nvCxnSpPr>
        <p:spPr>
          <a:xfrm>
            <a:off x="4329265" y="5129294"/>
            <a:ext cx="1265400" cy="555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0128" name="Google Shape;2566;g19b4d37e0d4_0_67"/>
          <p:cNvSpPr txBox="1"/>
          <p:nvPr/>
        </p:nvSpPr>
        <p:spPr>
          <a:xfrm>
            <a:off x="9267725" y="4493800"/>
            <a:ext cx="2857500" cy="8178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Preferred Order Category Groceries</a:t>
            </a:r>
            <a:endParaRPr sz="1300">
              <a:solidFill>
                <a:srgbClr val="191919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 indent="0" lvl="0" marL="0" rtl="0">
              <a:lnSpc>
                <a:spcPct val="1399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ID"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rPr>
              <a:t>Payment Credit Card or Debit Card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29" name="Google Shape;2567;g19b4d37e0d4_0_67"/>
          <p:cNvSpPr txBox="1"/>
          <p:nvPr/>
        </p:nvSpPr>
        <p:spPr>
          <a:xfrm>
            <a:off x="-13875" y="6445550"/>
            <a:ext cx="5358000" cy="4002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Source : https://whiplash.com/blog/reduce-customer-churn/</a:t>
            </a:r>
          </a:p>
        </p:txBody>
      </p:sp>
      <p:sp>
        <p:nvSpPr>
          <p:cNvPr id="1050130" name="Google Shape;2568;g19b4d37e0d4_0_67"/>
          <p:cNvSpPr/>
          <p:nvPr/>
        </p:nvSpPr>
        <p:spPr>
          <a:xfrm rot="10800000">
            <a:off x="8943125" y="4797266"/>
            <a:ext cx="324600" cy="4500"/>
          </a:xfrm>
          <a:prstGeom prst="rect"/>
          <a:solidFill>
            <a:srgbClr val="191919"/>
          </a:solidFill>
          <a:ln>
            <a:noFill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31" name="Google Shape;2569;g19b4d37e0d4_0_67"/>
          <p:cNvSpPr txBox="1"/>
          <p:nvPr/>
        </p:nvSpPr>
        <p:spPr>
          <a:xfrm>
            <a:off x="0" y="40304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Customer Churn Treatment</a:t>
            </a:r>
            <a:endParaRPr sz="41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5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6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9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2"/>
                                        <p:tgtEl>
                                          <p:spTgt spid="105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5"/>
                                        <p:tgtEl>
                                          <p:spTgt spid="105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28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1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4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37"/>
                                        <p:tgtEl>
                                          <p:spTgt spid="105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0"/>
                                        <p:tgtEl>
                                          <p:spTgt spid="1050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3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6"/>
                                        <p:tgtEl>
                                          <p:spTgt spid="105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49"/>
                                        <p:tgtEl>
                                          <p:spTgt spid="105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2"/>
                                        <p:tgtEl>
                                          <p:spTgt spid="105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5"/>
                                        <p:tgtEl>
                                          <p:spTgt spid="105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58"/>
                                        <p:tgtEl>
                                          <p:spTgt spid="105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9">
                      <p:stCondLst>
                        <p:cond delay="indefinite"/>
                      </p:stCondLst>
                      <p:childTnLst>
                        <p:par>
                          <p:cTn fill="hold" id="60">
                            <p:stCondLst>
                              <p:cond delay="0"/>
                            </p:stCondLst>
                            <p:childTnLst>
                              <p:par>
                                <p:cTn fill="hold" id="61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3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6"/>
                                        <p:tgtEl>
                                          <p:spTgt spid="105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69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2"/>
                                        <p:tgtEl>
                                          <p:spTgt spid="105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5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8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8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84"/>
                                        <p:tgtEl>
                                          <p:spTgt spid="105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87"/>
                                        <p:tgtEl>
                                          <p:spTgt spid="105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90"/>
                                        <p:tgtEl>
                                          <p:spTgt spid="105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93"/>
                                        <p:tgtEl>
                                          <p:spTgt spid="314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96"/>
                                        <p:tgtEl>
                                          <p:spTgt spid="105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9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99"/>
                                        <p:tgtEl>
                                          <p:spTgt spid="105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3" name="Google Shape;2575;g19a6bfd5701_2_1176"/>
          <p:cNvGraphicFramePr>
            <a:graphicFrameLocks/>
          </p:cNvGraphicFramePr>
          <p:nvPr/>
        </p:nvGraphicFramePr>
        <p:xfrm>
          <a:off x="2895600" y="4129458"/>
          <a:ext cx="5865325" cy="2498275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770775"/>
                <a:gridCol w="708100"/>
                <a:gridCol w="447650"/>
                <a:gridCol w="642175"/>
                <a:gridCol w="470725"/>
                <a:gridCol w="756500"/>
                <a:gridCol w="713600"/>
                <a:gridCol w="656475"/>
                <a:gridCol w="699325"/>
              </a:tblGrid>
              <a:tr h="739500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RFM Segment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RFM Segment Score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recency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freq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mean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monetary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payment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type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avg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review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score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product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buy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3.00000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153.3800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Cash on Delivery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3.80000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1.10526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1.000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125.2715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Credit Card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3.89473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Promising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2.30434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2.347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141.9330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Cash on Delivery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3.69565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4443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Lost Potential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8.50000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5.500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12.50000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 wallet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2.00000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Mobile Phone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50134" name="Google Shape;2576;g19a6bfd5701_2_1176"/>
          <p:cNvSpPr txBox="1"/>
          <p:nvPr/>
        </p:nvSpPr>
        <p:spPr>
          <a:xfrm>
            <a:off x="0" y="380187"/>
            <a:ext cx="12192000" cy="73553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Censored Customer Treatment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37" name="Google Shape;2577;g19a6bfd5701_2_1176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457200" y="1268118"/>
            <a:ext cx="3571433" cy="2632740"/>
          </a:xfrm>
          <a:prstGeom prst="rect"/>
          <a:noFill/>
          <a:ln>
            <a:noFill/>
          </a:ln>
        </p:spPr>
      </p:pic>
      <p:pic>
        <p:nvPicPr>
          <p:cNvPr id="2097238" name="Google Shape;2578;g19a6bfd5701_2_1176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4181033" y="1268118"/>
            <a:ext cx="3571433" cy="2632740"/>
          </a:xfrm>
          <a:prstGeom prst="rect"/>
          <a:noFill/>
          <a:ln>
            <a:noFill/>
          </a:ln>
        </p:spPr>
      </p:pic>
      <p:pic>
        <p:nvPicPr>
          <p:cNvPr id="2097239" name="Google Shape;2579;g19a6bfd5701_2_1176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7904866" y="1268118"/>
            <a:ext cx="3652102" cy="2632740"/>
          </a:xfrm>
          <a:prstGeom prst="rect"/>
          <a:noFill/>
          <a:ln>
            <a:noFill/>
          </a:ln>
        </p:spPr>
      </p:pic>
      <p:grpSp>
        <p:nvGrpSpPr>
          <p:cNvPr id="461" name="Google Shape;2580;g19a6bfd5701_2_1176"/>
          <p:cNvGrpSpPr/>
          <p:nvPr/>
        </p:nvGrpSpPr>
        <p:grpSpPr>
          <a:xfrm flipH="1">
            <a:off x="10570440" y="5081327"/>
            <a:ext cx="1359323" cy="1838946"/>
            <a:chOff x="3231057" y="5846468"/>
            <a:chExt cx="1701919" cy="2302424"/>
          </a:xfrm>
        </p:grpSpPr>
        <p:sp>
          <p:nvSpPr>
            <p:cNvPr id="1050135" name="Google Shape;2581;g19a6bfd5701_2_1176"/>
            <p:cNvSpPr/>
            <p:nvPr/>
          </p:nvSpPr>
          <p:spPr>
            <a:xfrm>
              <a:off x="3231057" y="5846468"/>
              <a:ext cx="1594326" cy="2294779"/>
            </a:xfrm>
            <a:custGeom>
              <a:avLst/>
              <a:ahLst/>
              <a:rect l="l" t="t" r="r" b="b"/>
              <a:pathLst>
                <a:path w="45047" h="64838" extrusionOk="0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36" name="Google Shape;2582;g19a6bfd5701_2_1176"/>
            <p:cNvSpPr/>
            <p:nvPr/>
          </p:nvSpPr>
          <p:spPr>
            <a:xfrm>
              <a:off x="3426848" y="5882215"/>
              <a:ext cx="826238" cy="2265615"/>
            </a:xfrm>
            <a:custGeom>
              <a:avLst/>
              <a:ahLst/>
              <a:rect l="l" t="t" r="r" b="b"/>
              <a:pathLst>
                <a:path w="23345" h="64014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37" name="Google Shape;2583;g19a6bfd5701_2_1176"/>
            <p:cNvSpPr/>
            <p:nvPr/>
          </p:nvSpPr>
          <p:spPr>
            <a:xfrm>
              <a:off x="4026043" y="6341574"/>
              <a:ext cx="189385" cy="635826"/>
            </a:xfrm>
            <a:custGeom>
              <a:avLst/>
              <a:ahLst/>
              <a:rect l="l" t="t" r="r" b="b"/>
              <a:pathLst>
                <a:path w="5351" h="17965" extrusionOk="0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38" name="Google Shape;2584;g19a6bfd5701_2_1176"/>
            <p:cNvSpPr/>
            <p:nvPr/>
          </p:nvSpPr>
          <p:spPr>
            <a:xfrm>
              <a:off x="3288074" y="6714859"/>
              <a:ext cx="736943" cy="262542"/>
            </a:xfrm>
            <a:custGeom>
              <a:avLst/>
              <a:ahLst/>
              <a:rect l="l" t="t" r="r" b="b"/>
              <a:pathLst>
                <a:path w="20822" h="7418" extrusionOk="0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39" name="Google Shape;2585;g19a6bfd5701_2_1176"/>
            <p:cNvSpPr/>
            <p:nvPr/>
          </p:nvSpPr>
          <p:spPr>
            <a:xfrm>
              <a:off x="4221834" y="6964446"/>
              <a:ext cx="536869" cy="910118"/>
            </a:xfrm>
            <a:custGeom>
              <a:avLst/>
              <a:ahLst/>
              <a:rect l="l" t="t" r="r" b="b"/>
              <a:pathLst>
                <a:path w="15169" h="25715" extrusionOk="0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0" name="Google Shape;2586;g19a6bfd5701_2_1176"/>
            <p:cNvSpPr/>
            <p:nvPr/>
          </p:nvSpPr>
          <p:spPr>
            <a:xfrm>
              <a:off x="3264397" y="7388307"/>
              <a:ext cx="957473" cy="486258"/>
            </a:xfrm>
            <a:custGeom>
              <a:avLst/>
              <a:ahLst/>
              <a:rect l="l" t="t" r="r" b="b"/>
              <a:pathLst>
                <a:path w="27053" h="1373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1" name="Google Shape;2587;g19a6bfd5701_2_1176"/>
            <p:cNvSpPr/>
            <p:nvPr/>
          </p:nvSpPr>
          <p:spPr>
            <a:xfrm>
              <a:off x="4002401" y="6360650"/>
              <a:ext cx="930575" cy="1788241"/>
            </a:xfrm>
            <a:custGeom>
              <a:avLst/>
              <a:ahLst/>
              <a:rect l="l" t="t" r="r" b="b"/>
              <a:pathLst>
                <a:path w="26293" h="50526" extrusionOk="0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2" name="Google Shape;2588;g19a6bfd5701_2_1176"/>
            <p:cNvSpPr/>
            <p:nvPr/>
          </p:nvSpPr>
          <p:spPr>
            <a:xfrm>
              <a:off x="4399363" y="6562105"/>
              <a:ext cx="267886" cy="1586787"/>
            </a:xfrm>
            <a:custGeom>
              <a:avLst/>
              <a:ahLst/>
              <a:rect l="l" t="t" r="r" b="b"/>
              <a:pathLst>
                <a:path w="7569" h="44834" extrusionOk="0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3" name="Google Shape;2589;g19a6bfd5701_2_1176"/>
            <p:cNvSpPr/>
            <p:nvPr/>
          </p:nvSpPr>
          <p:spPr>
            <a:xfrm>
              <a:off x="4278852" y="7420585"/>
              <a:ext cx="222725" cy="175370"/>
            </a:xfrm>
            <a:custGeom>
              <a:avLst/>
              <a:ahLst/>
              <a:rect l="l" t="t" r="r" b="b"/>
              <a:pathLst>
                <a:path w="6293" h="4955" extrusionOk="0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4" name="Google Shape;2590;g19a6bfd5701_2_1176"/>
            <p:cNvSpPr/>
            <p:nvPr/>
          </p:nvSpPr>
          <p:spPr>
            <a:xfrm>
              <a:off x="4500480" y="7485106"/>
              <a:ext cx="239926" cy="106531"/>
            </a:xfrm>
            <a:custGeom>
              <a:avLst/>
              <a:ahLst/>
              <a:rect l="l" t="t" r="r" b="b"/>
              <a:pathLst>
                <a:path w="6779" h="3010" extrusionOk="0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5" name="Google Shape;2591;g19a6bfd5701_2_1176"/>
            <p:cNvSpPr/>
            <p:nvPr/>
          </p:nvSpPr>
          <p:spPr>
            <a:xfrm>
              <a:off x="4435924" y="7833651"/>
              <a:ext cx="307702" cy="134527"/>
            </a:xfrm>
            <a:custGeom>
              <a:avLst/>
              <a:ahLst/>
              <a:rect l="l" t="t" r="r" b="b"/>
              <a:pathLst>
                <a:path w="8694" h="3801" extrusionOk="0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6" name="Google Shape;2592;g19a6bfd5701_2_1176"/>
            <p:cNvSpPr/>
            <p:nvPr/>
          </p:nvSpPr>
          <p:spPr>
            <a:xfrm>
              <a:off x="4165914" y="7733632"/>
              <a:ext cx="276522" cy="229166"/>
            </a:xfrm>
            <a:custGeom>
              <a:avLst/>
              <a:ahLst/>
              <a:rect l="l" t="t" r="r" b="b"/>
              <a:pathLst>
                <a:path w="7813" h="6475" extrusionOk="0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2593;g19a6bfd5701_2_1176"/>
          <p:cNvGrpSpPr/>
          <p:nvPr/>
        </p:nvGrpSpPr>
        <p:grpSpPr>
          <a:xfrm>
            <a:off x="415580" y="5703983"/>
            <a:ext cx="890783" cy="1193594"/>
            <a:chOff x="122038" y="7256930"/>
            <a:chExt cx="668104" cy="895218"/>
          </a:xfrm>
        </p:grpSpPr>
        <p:sp>
          <p:nvSpPr>
            <p:cNvPr id="1050147" name="Google Shape;2594;g19a6bfd5701_2_1176"/>
            <p:cNvSpPr/>
            <p:nvPr/>
          </p:nvSpPr>
          <p:spPr>
            <a:xfrm>
              <a:off x="522256" y="7780173"/>
              <a:ext cx="267886" cy="162204"/>
            </a:xfrm>
            <a:custGeom>
              <a:avLst/>
              <a:ahLst/>
              <a:rect l="l" t="t" r="r" b="b"/>
              <a:pathLst>
                <a:path w="7569" h="4583" extrusionOk="0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8" name="Google Shape;2595;g19a6bfd5701_2_1176"/>
            <p:cNvSpPr/>
            <p:nvPr/>
          </p:nvSpPr>
          <p:spPr>
            <a:xfrm>
              <a:off x="457701" y="7256930"/>
              <a:ext cx="196888" cy="387442"/>
            </a:xfrm>
            <a:custGeom>
              <a:avLst/>
              <a:ahLst/>
              <a:rect l="l" t="t" r="r" b="b"/>
              <a:pathLst>
                <a:path w="5563" h="10947" extrusionOk="0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49" name="Google Shape;2596;g19a6bfd5701_2_1176"/>
            <p:cNvSpPr/>
            <p:nvPr/>
          </p:nvSpPr>
          <p:spPr>
            <a:xfrm>
              <a:off x="122038" y="7369797"/>
              <a:ext cx="324939" cy="320550"/>
            </a:xfrm>
            <a:custGeom>
              <a:avLst/>
              <a:ahLst/>
              <a:rect l="l" t="t" r="r" b="b"/>
              <a:pathLst>
                <a:path w="9181" h="9057" extrusionOk="0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50" name="Google Shape;2597;g19a6bfd5701_2_1176"/>
            <p:cNvSpPr/>
            <p:nvPr/>
          </p:nvSpPr>
          <p:spPr>
            <a:xfrm>
              <a:off x="478122" y="7828554"/>
              <a:ext cx="185067" cy="323594"/>
            </a:xfrm>
            <a:custGeom>
              <a:avLst/>
              <a:ahLst/>
              <a:rect l="l" t="t" r="r" b="b"/>
              <a:pathLst>
                <a:path w="5229" h="9143" extrusionOk="0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51" name="Google Shape;2598;g19a6bfd5701_2_1176"/>
            <p:cNvSpPr/>
            <p:nvPr/>
          </p:nvSpPr>
          <p:spPr>
            <a:xfrm>
              <a:off x="479219" y="7397969"/>
              <a:ext cx="83951" cy="720804"/>
            </a:xfrm>
            <a:custGeom>
              <a:avLst/>
              <a:ahLst/>
              <a:rect l="l" t="t" r="r" b="b"/>
              <a:pathLst>
                <a:path w="2372" h="20366" extrusionOk="0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52" name="Google Shape;2599;g19a6bfd5701_2_1176"/>
            <p:cNvSpPr/>
            <p:nvPr/>
          </p:nvSpPr>
          <p:spPr>
            <a:xfrm>
              <a:off x="247929" y="7451766"/>
              <a:ext cx="235608" cy="490575"/>
            </a:xfrm>
            <a:custGeom>
              <a:avLst/>
              <a:ahLst/>
              <a:rect l="l" t="t" r="r" b="b"/>
              <a:pathLst>
                <a:path w="6657" h="13861" extrusionOk="0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419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Google Shape;782;g19347faee97_5_25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274605" y="1779048"/>
            <a:ext cx="3330773" cy="3449328"/>
          </a:xfrm>
          <a:prstGeom prst="rect"/>
          <a:noFill/>
          <a:ln>
            <a:noFill/>
          </a:ln>
          <a:effectLst>
            <a:outerShdw algn="tl" blurRad="292100" dir="2700000" dist="139700" rotWithShape="0">
              <a:srgbClr val="333333">
                <a:alpha val="64705"/>
              </a:srgbClr>
            </a:outerShdw>
          </a:effectLst>
        </p:spPr>
      </p:pic>
      <p:sp>
        <p:nvSpPr>
          <p:cNvPr id="1048668" name="Google Shape;783;g19347faee97_5_251"/>
          <p:cNvSpPr/>
          <p:nvPr/>
        </p:nvSpPr>
        <p:spPr>
          <a:xfrm>
            <a:off x="5393227" y="2166484"/>
            <a:ext cx="5524168" cy="2598057"/>
          </a:xfrm>
          <a:prstGeom prst="rect"/>
          <a:solidFill>
            <a:srgbClr val="394A89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69" name="Google Shape;784;g19347faee97_5_251"/>
          <p:cNvSpPr/>
          <p:nvPr/>
        </p:nvSpPr>
        <p:spPr>
          <a:xfrm>
            <a:off x="5500914" y="1412341"/>
            <a:ext cx="6691086" cy="4033318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70" name="Google Shape;785;g19347faee97_5_251"/>
          <p:cNvSpPr txBox="1"/>
          <p:nvPr/>
        </p:nvSpPr>
        <p:spPr>
          <a:xfrm>
            <a:off x="5847382" y="2324850"/>
            <a:ext cx="4939800" cy="21335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Archie Citra Muhammad |</a:t>
            </a:r>
            <a:br>
              <a:rPr sz="36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sz="36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archiecm09@gmail.com</a:t>
            </a:r>
          </a:p>
        </p:txBody>
      </p:sp>
      <p:sp>
        <p:nvSpPr>
          <p:cNvPr id="1048671" name="Google Shape;786;g19347faee97_5_251"/>
          <p:cNvSpPr txBox="1"/>
          <p:nvPr/>
        </p:nvSpPr>
        <p:spPr>
          <a:xfrm>
            <a:off x="5847375" y="3656350"/>
            <a:ext cx="5070000" cy="1333501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TTL 		: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Sragen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22 Sept 1994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No. Hp 		: 08112165945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Address 		: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Sragen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Tengah,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Sragen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,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Jawa</a:t>
            </a:r>
            <a:endParaRPr dirty="0" sz="1800" lang="en-ID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	Tengah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Social Media 	: @archiecm</a:t>
            </a:r>
            <a:endParaRPr dirty="0"/>
          </a:p>
        </p:txBody>
      </p:sp>
      <p:grpSp>
        <p:nvGrpSpPr>
          <p:cNvPr id="166" name="Google Shape;787;g19347faee97_5_251"/>
          <p:cNvGrpSpPr/>
          <p:nvPr/>
        </p:nvGrpSpPr>
        <p:grpSpPr>
          <a:xfrm flipH="1">
            <a:off x="845604" y="5633289"/>
            <a:ext cx="735967" cy="1220783"/>
            <a:chOff x="731955" y="3388996"/>
            <a:chExt cx="355077" cy="588982"/>
          </a:xfrm>
        </p:grpSpPr>
        <p:sp>
          <p:nvSpPr>
            <p:cNvPr id="1048672" name="Google Shape;788;g19347faee97_5_251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3" name="Google Shape;789;g19347faee97_5_25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4" name="Google Shape;790;g19347faee97_5_251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5" name="Google Shape;791;g19347faee97_5_251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6" name="Google Shape;792;g19347faee97_5_25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7" name="Google Shape;793;g19347faee97_5_251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8" name="Google Shape;794;g19347faee97_5_251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79" name="Google Shape;795;g19347faee97_5_25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80" name="Google Shape;796;g19347faee97_5_251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81" name="Google Shape;797;g19347faee97_5_251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82" name="Google Shape;798;g19347faee97_5_25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83" name="Google Shape;799;g19347faee97_5_251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84" name="Google Shape;800;g19347faee97_5_251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" name="Google Shape;801;g19347faee97_5_251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685" name="Google Shape;802;g19347faee97_5_251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86" name="Google Shape;803;g19347faee97_5_251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87" name="Google Shape;804;g19347faee97_5_251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688" name="Google Shape;805;g19347faee97_5_251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id="7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 id="10"/>
                                        <p:tgtEl>
                                          <p:spTgt spid="2097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13"/>
                                        <p:tgtEl>
                                          <p:spTgt spid="104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</p:bgPr>
    </p:bg>
    <p:spTree>
      <p:nvGrpSpPr>
        <p:cNvPr id="465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56" name="Google Shape;2604;g19cd92314ba_6_0"/>
          <p:cNvSpPr txBox="1"/>
          <p:nvPr/>
        </p:nvSpPr>
        <p:spPr>
          <a:xfrm>
            <a:off x="2717112" y="1496126"/>
            <a:ext cx="634218" cy="716667"/>
          </a:xfrm>
          <a:prstGeom prst="rect"/>
          <a:noFill/>
          <a:ln>
            <a:noFill/>
          </a:ln>
        </p:spPr>
        <p:txBody>
          <a:bodyPr anchor="ctr" anchorCtr="0" bIns="33875" lIns="33875" rIns="33875" spcFirstLastPara="1" tIns="33875" wrap="square">
            <a:noAutofit/>
          </a:bodyPr>
          <a:p>
            <a:pPr algn="ctr" indent="0" lvl="0" marL="0" marR="0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6" name="Google Shape;2605;g19cd92314ba_6_0"/>
          <p:cNvGrpSpPr/>
          <p:nvPr/>
        </p:nvGrpSpPr>
        <p:grpSpPr>
          <a:xfrm>
            <a:off x="2745570" y="1696943"/>
            <a:ext cx="6344519" cy="4447719"/>
            <a:chOff x="0" y="0"/>
            <a:chExt cx="12103242" cy="8160953"/>
          </a:xfrm>
        </p:grpSpPr>
        <p:pic>
          <p:nvPicPr>
            <p:cNvPr id="2097240" name="Google Shape;2606;g19cd92314ba_6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l="29380" r="29380"/>
            <a:stretch>
              <a:fillRect/>
            </a:stretch>
          </p:blipFill>
          <p:spPr>
            <a:xfrm>
              <a:off x="0" y="0"/>
              <a:ext cx="3962587" cy="5296981"/>
            </a:xfrm>
            <a:prstGeom prst="rect"/>
            <a:noFill/>
            <a:ln>
              <a:noFill/>
            </a:ln>
          </p:spPr>
        </p:pic>
        <p:pic>
          <p:nvPicPr>
            <p:cNvPr id="2097241" name="Google Shape;2607;g19cd92314ba_6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 l="65" r="64"/>
            <a:stretch>
              <a:fillRect/>
            </a:stretch>
          </p:blipFill>
          <p:spPr>
            <a:xfrm>
              <a:off x="4178069" y="0"/>
              <a:ext cx="7925173" cy="5296981"/>
            </a:xfrm>
            <a:prstGeom prst="rect"/>
            <a:noFill/>
            <a:ln>
              <a:noFill/>
            </a:ln>
          </p:spPr>
        </p:pic>
        <p:pic>
          <p:nvPicPr>
            <p:cNvPr id="2097242" name="Google Shape;2608;g19cd92314ba_6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3">
              <a:alphaModFix/>
            </a:blip>
            <a:srcRect l="65" r="64"/>
            <a:stretch>
              <a:fillRect/>
            </a:stretch>
          </p:blipFill>
          <p:spPr>
            <a:xfrm>
              <a:off x="0" y="5512463"/>
              <a:ext cx="3962587" cy="2648490"/>
            </a:xfrm>
            <a:prstGeom prst="rect"/>
            <a:noFill/>
            <a:ln>
              <a:noFill/>
            </a:ln>
          </p:spPr>
        </p:pic>
        <p:pic>
          <p:nvPicPr>
            <p:cNvPr id="2097243" name="Google Shape;2609;g19cd92314ba_6_0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4">
              <a:alphaModFix/>
            </a:blip>
            <a:srcRect t="24967" b="24966"/>
            <a:stretch>
              <a:fillRect/>
            </a:stretch>
          </p:blipFill>
          <p:spPr>
            <a:xfrm>
              <a:off x="4178069" y="5512463"/>
              <a:ext cx="7925173" cy="2648490"/>
            </a:xfrm>
            <a:prstGeom prst="rect"/>
            <a:noFill/>
            <a:ln>
              <a:noFill/>
            </a:ln>
          </p:spPr>
        </p:pic>
      </p:grpSp>
      <p:cxnSp>
        <p:nvCxnSpPr>
          <p:cNvPr id="3145788" name="Google Shape;2610;g19cd92314ba_6_0"/>
          <p:cNvCxnSpPr>
            <a:cxnSpLocks/>
          </p:cNvCxnSpPr>
          <p:nvPr/>
        </p:nvCxnSpPr>
        <p:spPr>
          <a:xfrm>
            <a:off x="1731560" y="1750730"/>
            <a:ext cx="11661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50157" name="Google Shape;2611;g19cd92314ba_6_0"/>
          <p:cNvSpPr/>
          <p:nvPr/>
        </p:nvSpPr>
        <p:spPr>
          <a:xfrm>
            <a:off x="2645663" y="1477101"/>
            <a:ext cx="777211" cy="811743"/>
          </a:xfrm>
          <a:custGeom>
            <a:avLst/>
            <a:ah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8E7CC3"/>
          </a:solidFill>
          <a:ln w="952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45789" name="Google Shape;2612;g19cd92314ba_6_0"/>
          <p:cNvCxnSpPr>
            <a:cxnSpLocks/>
          </p:cNvCxnSpPr>
          <p:nvPr/>
        </p:nvCxnSpPr>
        <p:spPr>
          <a:xfrm>
            <a:off x="1731560" y="6198738"/>
            <a:ext cx="11661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90" name="Google Shape;2613;g19cd92314ba_6_0"/>
          <p:cNvCxnSpPr>
            <a:cxnSpLocks/>
          </p:cNvCxnSpPr>
          <p:nvPr/>
        </p:nvCxnSpPr>
        <p:spPr>
          <a:xfrm rot="-5400000">
            <a:off x="1598898" y="6066700"/>
            <a:ext cx="2967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050158" name="Google Shape;2614;g19cd92314ba_6_0"/>
          <p:cNvSpPr txBox="1"/>
          <p:nvPr/>
        </p:nvSpPr>
        <p:spPr>
          <a:xfrm>
            <a:off x="2717112" y="5660064"/>
            <a:ext cx="634314" cy="716617"/>
          </a:xfrm>
          <a:prstGeom prst="rect"/>
          <a:noFill/>
          <a:ln>
            <a:noFill/>
          </a:ln>
        </p:spPr>
        <p:txBody>
          <a:bodyPr anchor="ctr" anchorCtr="0" bIns="33875" lIns="33875" rIns="33875" spcFirstLastPara="1" tIns="33875" wrap="square">
            <a:noAutofit/>
          </a:bodyPr>
          <a:p>
            <a:pPr algn="ctr" indent="0" lvl="0" marL="0" marR="0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159" name="Google Shape;2615;g19cd92314ba_6_0"/>
          <p:cNvSpPr/>
          <p:nvPr/>
        </p:nvSpPr>
        <p:spPr>
          <a:xfrm>
            <a:off x="2645663" y="5641039"/>
            <a:ext cx="777211" cy="811743"/>
          </a:xfrm>
          <a:custGeom>
            <a:avLst/>
            <a:ah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6AA84F"/>
          </a:solidFill>
          <a:ln w="952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67" name="Google Shape;2616;g19cd92314ba_6_0"/>
          <p:cNvGrpSpPr/>
          <p:nvPr/>
        </p:nvGrpSpPr>
        <p:grpSpPr>
          <a:xfrm>
            <a:off x="3939241" y="3609387"/>
            <a:ext cx="1856567" cy="1939097"/>
            <a:chOff x="1813" y="0"/>
            <a:chExt cx="809173" cy="812800"/>
          </a:xfrm>
        </p:grpSpPr>
        <p:sp>
          <p:nvSpPr>
            <p:cNvPr id="1050160" name="Google Shape;2617;g19cd92314ba_6_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ah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DFDFD"/>
            </a:solidFill>
            <a:ln w="95250" cap="flat" cmpd="sng">
              <a:solidFill>
                <a:srgbClr val="FDFDF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60950" lIns="60950" rIns="60950" spcFirstLastPara="1" tIns="60950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161" name="Google Shape;2618;g19cd92314ba_6_0"/>
            <p:cNvSpPr txBox="1"/>
            <p:nvPr/>
          </p:nvSpPr>
          <p:spPr>
            <a:xfrm>
              <a:off x="76200" y="19050"/>
              <a:ext cx="660400" cy="717550"/>
            </a:xfrm>
            <a:prstGeom prst="rect"/>
            <a:noFill/>
            <a:ln>
              <a:noFill/>
            </a:ln>
          </p:spPr>
          <p:txBody>
            <a:bodyPr anchor="ctr" anchorCtr="0" bIns="33875" lIns="33875" rIns="33875" spcFirstLastPara="1" tIns="33875" wrap="square">
              <a:noAutofit/>
            </a:bodyPr>
            <a:p>
              <a:pPr algn="ctr" indent="0" lvl="0" marL="0" marR="0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cap="none" sz="12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145791" name="Google Shape;2619;g19cd92314ba_6_0"/>
          <p:cNvCxnSpPr>
            <a:cxnSpLocks/>
          </p:cNvCxnSpPr>
          <p:nvPr/>
        </p:nvCxnSpPr>
        <p:spPr>
          <a:xfrm>
            <a:off x="9241865" y="1750730"/>
            <a:ext cx="11661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92" name="Google Shape;2620;g19cd92314ba_6_0"/>
          <p:cNvCxnSpPr>
            <a:cxnSpLocks/>
          </p:cNvCxnSpPr>
          <p:nvPr/>
        </p:nvCxnSpPr>
        <p:spPr>
          <a:xfrm rot="-5400000">
            <a:off x="10203582" y="1923154"/>
            <a:ext cx="3774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1050162" name="Google Shape;2621;g19cd92314ba_6_0"/>
          <p:cNvSpPr txBox="1"/>
          <p:nvPr/>
        </p:nvSpPr>
        <p:spPr>
          <a:xfrm>
            <a:off x="8788114" y="1496126"/>
            <a:ext cx="634314" cy="716617"/>
          </a:xfrm>
          <a:prstGeom prst="rect"/>
          <a:noFill/>
          <a:ln>
            <a:noFill/>
          </a:ln>
        </p:spPr>
        <p:txBody>
          <a:bodyPr anchor="ctr" anchorCtr="0" bIns="33875" lIns="33875" rIns="33875" spcFirstLastPara="1" tIns="33875" wrap="square">
            <a:noAutofit/>
          </a:bodyPr>
          <a:p>
            <a:pPr algn="ctr" indent="0" lvl="0" marL="0" marR="0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163" name="Google Shape;2622;g19cd92314ba_6_0"/>
          <p:cNvSpPr/>
          <p:nvPr/>
        </p:nvSpPr>
        <p:spPr>
          <a:xfrm>
            <a:off x="8716666" y="1477101"/>
            <a:ext cx="777211" cy="811743"/>
          </a:xfrm>
          <a:custGeom>
            <a:avLst/>
            <a:ah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3D85C6"/>
          </a:solidFill>
          <a:ln w="952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145793" name="Google Shape;2623;g19cd92314ba_6_0"/>
          <p:cNvCxnSpPr>
            <a:cxnSpLocks/>
          </p:cNvCxnSpPr>
          <p:nvPr/>
        </p:nvCxnSpPr>
        <p:spPr>
          <a:xfrm>
            <a:off x="9210490" y="6166114"/>
            <a:ext cx="11661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794" name="Google Shape;2624;g19cd92314ba_6_0"/>
          <p:cNvCxnSpPr>
            <a:cxnSpLocks/>
          </p:cNvCxnSpPr>
          <p:nvPr/>
        </p:nvCxnSpPr>
        <p:spPr>
          <a:xfrm rot="-5400000">
            <a:off x="10212557" y="6034077"/>
            <a:ext cx="2967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none" w="sm" len="sm"/>
            <a:tailEnd type="oval" w="lg" len="lg"/>
          </a:ln>
        </p:spPr>
      </p:cxnSp>
      <p:sp>
        <p:nvSpPr>
          <p:cNvPr id="1050164" name="Google Shape;2625;g19cd92314ba_6_0"/>
          <p:cNvSpPr txBox="1"/>
          <p:nvPr/>
        </p:nvSpPr>
        <p:spPr>
          <a:xfrm>
            <a:off x="8788114" y="5660064"/>
            <a:ext cx="634314" cy="716617"/>
          </a:xfrm>
          <a:prstGeom prst="rect"/>
          <a:noFill/>
          <a:ln>
            <a:noFill/>
          </a:ln>
        </p:spPr>
        <p:txBody>
          <a:bodyPr anchor="ctr" anchorCtr="0" bIns="33875" lIns="33875" rIns="33875" spcFirstLastPara="1" tIns="33875" wrap="square">
            <a:noAutofit/>
          </a:bodyPr>
          <a:p>
            <a:pPr algn="ctr" indent="0" lvl="0" marL="0" marR="0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endParaRPr b="0" cap="none" sz="1200" i="0" strike="noStrike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0165" name="Google Shape;2626;g19cd92314ba_6_0"/>
          <p:cNvSpPr/>
          <p:nvPr/>
        </p:nvSpPr>
        <p:spPr>
          <a:xfrm>
            <a:off x="8716666" y="5641039"/>
            <a:ext cx="777211" cy="811743"/>
          </a:xfrm>
          <a:custGeom>
            <a:avLst/>
            <a:ahLst/>
            <a:rect l="l" t="t" r="r" b="b"/>
            <a:pathLst>
              <a:path w="809173" h="812800" extrusionOk="0">
                <a:moveTo>
                  <a:pt x="404587" y="0"/>
                </a:moveTo>
                <a:cubicBezTo>
                  <a:pt x="628326" y="1001"/>
                  <a:pt x="809174" y="182659"/>
                  <a:pt x="809174" y="406400"/>
                </a:cubicBezTo>
                <a:cubicBezTo>
                  <a:pt x="809174" y="630141"/>
                  <a:pt x="628326" y="811799"/>
                  <a:pt x="404587" y="812800"/>
                </a:cubicBezTo>
                <a:cubicBezTo>
                  <a:pt x="180848" y="811799"/>
                  <a:pt x="0" y="630141"/>
                  <a:pt x="0" y="406400"/>
                </a:cubicBezTo>
                <a:cubicBezTo>
                  <a:pt x="0" y="182659"/>
                  <a:pt x="180848" y="1001"/>
                  <a:pt x="404587" y="0"/>
                </a:cubicBezTo>
                <a:close/>
              </a:path>
            </a:pathLst>
          </a:custGeom>
          <a:solidFill>
            <a:srgbClr val="E06666"/>
          </a:solidFill>
          <a:ln w="95250" cap="flat" cmpd="sng">
            <a:solidFill>
              <a:srgbClr val="FDFDFD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60950" lIns="60950" rIns="60950" spcFirstLastPara="1" tIns="60950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0166" name="Google Shape;2627;g19cd92314ba_6_0"/>
          <p:cNvSpPr txBox="1"/>
          <p:nvPr/>
        </p:nvSpPr>
        <p:spPr>
          <a:xfrm>
            <a:off x="469450" y="2163293"/>
            <a:ext cx="2068800" cy="380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Loyal Customer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67" name="Google Shape;2628;g19cd92314ba_6_0"/>
          <p:cNvSpPr txBox="1"/>
          <p:nvPr/>
        </p:nvSpPr>
        <p:spPr>
          <a:xfrm>
            <a:off x="469450" y="2516351"/>
            <a:ext cx="2068800" cy="13716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76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Loyalty program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/reward point and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exclusive item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offers (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 / Up Selling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Strategy)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68" name="Google Shape;2629;g19cd92314ba_6_0"/>
          <p:cNvSpPr txBox="1"/>
          <p:nvPr/>
        </p:nvSpPr>
        <p:spPr>
          <a:xfrm>
            <a:off x="469450" y="4274066"/>
            <a:ext cx="2068800" cy="3809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Prom</a:t>
            </a:r>
            <a:r>
              <a:rPr b="1" sz="1500" lang="en-ID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sing Customer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69" name="Google Shape;2630;g19cd92314ba_6_0"/>
          <p:cNvSpPr txBox="1"/>
          <p:nvPr/>
        </p:nvSpPr>
        <p:spPr>
          <a:xfrm>
            <a:off x="469450" y="4650385"/>
            <a:ext cx="2068800" cy="13335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r" indent="0" lvl="0" marL="76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offers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discount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vouchers and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cashback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via email (Retention Strategy).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r"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6369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0170" name="Google Shape;2631;g19cd92314ba_6_0"/>
          <p:cNvSpPr txBox="1"/>
          <p:nvPr/>
        </p:nvSpPr>
        <p:spPr>
          <a:xfrm>
            <a:off x="9675741" y="2163558"/>
            <a:ext cx="2068800" cy="381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New Customer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71" name="Google Shape;2632;g19cd92314ba_6_0"/>
          <p:cNvSpPr txBox="1"/>
          <p:nvPr/>
        </p:nvSpPr>
        <p:spPr>
          <a:xfrm>
            <a:off x="9599541" y="2523214"/>
            <a:ext cx="2068800" cy="16002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76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“Welcome email” to build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relationships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offer loyalty programs/reward points, and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discount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vouchers (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Cross / Up Selling 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Strategy).</a:t>
            </a:r>
            <a:endParaRPr sz="1300">
              <a:solidFill>
                <a:srgbClr val="63696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50172" name="Google Shape;2633;g19cd92314ba_6_0"/>
          <p:cNvSpPr txBox="1"/>
          <p:nvPr/>
        </p:nvSpPr>
        <p:spPr>
          <a:xfrm>
            <a:off x="9675741" y="4239786"/>
            <a:ext cx="2068800" cy="3810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1500" i="0" lang="en-ID" strike="noStrike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Lost Potential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173" name="Google Shape;2634;g19cd92314ba_6_0"/>
          <p:cNvSpPr txBox="1"/>
          <p:nvPr/>
        </p:nvSpPr>
        <p:spPr>
          <a:xfrm>
            <a:off x="9599541" y="4599707"/>
            <a:ext cx="2068800" cy="13334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76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aleway"/>
              <a:buNone/>
            </a:pP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Regular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limited offers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discount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vouchers, and </a:t>
            </a:r>
            <a:r>
              <a:rPr b="1"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cashback</a:t>
            </a:r>
            <a:r>
              <a:rPr sz="1300" lang="en-ID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via e-mail (Retention &amp; Reactivate Strategies).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45795" name="Google Shape;2635;g19cd92314ba_6_0"/>
          <p:cNvCxnSpPr>
            <a:cxnSpLocks/>
          </p:cNvCxnSpPr>
          <p:nvPr/>
        </p:nvCxnSpPr>
        <p:spPr>
          <a:xfrm rot="-5400000">
            <a:off x="1558547" y="1923154"/>
            <a:ext cx="377400" cy="0"/>
          </a:xfrm>
          <a:prstGeom prst="straightConnector1"/>
          <a:noFill/>
          <a:ln w="19050" cap="flat" cmpd="sng">
            <a:solidFill>
              <a:srgbClr val="8A837A"/>
            </a:solidFill>
            <a:prstDash val="solid"/>
            <a:round/>
            <a:headEnd type="oval" w="lg" len="lg"/>
            <a:tailEnd type="none" w="sm" len="sm"/>
          </a:ln>
        </p:spPr>
      </p:cxnSp>
      <p:sp>
        <p:nvSpPr>
          <p:cNvPr id="1050174" name="Google Shape;2636;g19cd92314ba_6_0"/>
          <p:cNvSpPr txBox="1"/>
          <p:nvPr/>
        </p:nvSpPr>
        <p:spPr>
          <a:xfrm>
            <a:off x="2823054" y="1753032"/>
            <a:ext cx="422400" cy="4318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900"/>
          </a:p>
        </p:txBody>
      </p:sp>
      <p:sp>
        <p:nvSpPr>
          <p:cNvPr id="1050175" name="Google Shape;2637;g19cd92314ba_6_0"/>
          <p:cNvSpPr txBox="1"/>
          <p:nvPr/>
        </p:nvSpPr>
        <p:spPr>
          <a:xfrm>
            <a:off x="2823054" y="5916970"/>
            <a:ext cx="422400" cy="4317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cap="none" sz="2000" i="0" lang="en-ID" strike="noStrike" u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3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50176" name="Google Shape;2638;g19cd92314ba_6_0"/>
          <p:cNvSpPr txBox="1"/>
          <p:nvPr/>
        </p:nvSpPr>
        <p:spPr>
          <a:xfrm>
            <a:off x="8894058" y="1753032"/>
            <a:ext cx="422400" cy="4318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900"/>
          </a:p>
        </p:txBody>
      </p:sp>
      <p:sp>
        <p:nvSpPr>
          <p:cNvPr id="1050177" name="Google Shape;2639;g19cd92314ba_6_0"/>
          <p:cNvSpPr txBox="1"/>
          <p:nvPr/>
        </p:nvSpPr>
        <p:spPr>
          <a:xfrm>
            <a:off x="8894058" y="5916970"/>
            <a:ext cx="422400" cy="431799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ctr" indent="0" lvl="0" marL="0" marR="0" rtl="0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cap="none" sz="2000" i="0" lang="en-ID" strike="noStrike" u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900"/>
          </a:p>
        </p:txBody>
      </p:sp>
      <p:sp>
        <p:nvSpPr>
          <p:cNvPr id="1050178" name="Google Shape;2640;g19cd92314ba_6_0"/>
          <p:cNvSpPr txBox="1"/>
          <p:nvPr/>
        </p:nvSpPr>
        <p:spPr>
          <a:xfrm>
            <a:off x="0" y="50464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Recommendation Business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0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81" name="Google Shape;2646;g19b4d37e0d4_0_44"/>
          <p:cNvSpPr txBox="1"/>
          <p:nvPr/>
        </p:nvSpPr>
        <p:spPr>
          <a:xfrm>
            <a:off x="0" y="38018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Estimated Loss &amp; Revenue Uplift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471" name="Google Shape;2647;g19b4d37e0d4_0_44"/>
          <p:cNvGrpSpPr/>
          <p:nvPr/>
        </p:nvGrpSpPr>
        <p:grpSpPr>
          <a:xfrm>
            <a:off x="8415807" y="4548630"/>
            <a:ext cx="4104390" cy="1789808"/>
            <a:chOff x="8312937" y="4836630"/>
            <a:chExt cx="4104390" cy="1789808"/>
          </a:xfrm>
        </p:grpSpPr>
        <p:sp>
          <p:nvSpPr>
            <p:cNvPr id="1050182" name="Google Shape;2648;g19b4d37e0d4_0_44"/>
            <p:cNvSpPr txBox="1"/>
            <p:nvPr/>
          </p:nvSpPr>
          <p:spPr>
            <a:xfrm>
              <a:off x="8595088" y="6164738"/>
              <a:ext cx="3348600" cy="4617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r" indent="0" lvl="0" marL="0" marR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Payment </a:t>
              </a:r>
              <a:r>
                <a:rPr b="1"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Debit Card </a:t>
              </a:r>
              <a:r>
                <a:rPr b="1" sz="2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$78,543</a:t>
              </a:r>
              <a:endParaRPr b="1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0183" name="Google Shape;2649;g19b4d37e0d4_0_44"/>
            <p:cNvSpPr txBox="1"/>
            <p:nvPr/>
          </p:nvSpPr>
          <p:spPr>
            <a:xfrm>
              <a:off x="9528327" y="4836630"/>
              <a:ext cx="2889000" cy="396199"/>
            </a:xfrm>
            <a:prstGeom prst="rect"/>
            <a:solidFill>
              <a:srgbClr val="E5EBED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sz="1400" lang="en-ID" u="sng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Estimated Revenue Uplift :</a:t>
              </a:r>
            </a:p>
          </p:txBody>
        </p:sp>
        <p:sp>
          <p:nvSpPr>
            <p:cNvPr id="1050184" name="Google Shape;2650;g19b4d37e0d4_0_44"/>
            <p:cNvSpPr txBox="1"/>
            <p:nvPr/>
          </p:nvSpPr>
          <p:spPr>
            <a:xfrm>
              <a:off x="8312937" y="5233072"/>
              <a:ext cx="3687900" cy="4617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r" indent="0" lvl="0" marL="0" marR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Order </a:t>
              </a:r>
              <a:r>
                <a:rPr b="1"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category grocery </a:t>
              </a:r>
              <a:r>
                <a:rPr b="1" sz="2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$42,448</a:t>
              </a:r>
              <a:endPara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0185" name="Google Shape;2651;g19b4d37e0d4_0_44"/>
            <p:cNvSpPr txBox="1"/>
            <p:nvPr/>
          </p:nvSpPr>
          <p:spPr>
            <a:xfrm>
              <a:off x="8529896" y="5732287"/>
              <a:ext cx="3447900" cy="4617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r" indent="0" lvl="0" marL="0" marR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Payment </a:t>
              </a:r>
              <a:r>
                <a:rPr b="1" sz="1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Credit Card </a:t>
              </a:r>
              <a:r>
                <a:rPr b="1" sz="24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$91,785 </a:t>
              </a:r>
              <a:endPara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72" name="Google Shape;2652;g19b4d37e0d4_0_44"/>
          <p:cNvGrpSpPr/>
          <p:nvPr/>
        </p:nvGrpSpPr>
        <p:grpSpPr>
          <a:xfrm>
            <a:off x="323350" y="4843225"/>
            <a:ext cx="1941242" cy="1310162"/>
            <a:chOff x="6278850" y="4767296"/>
            <a:chExt cx="1696742" cy="1310162"/>
          </a:xfrm>
        </p:grpSpPr>
        <p:sp>
          <p:nvSpPr>
            <p:cNvPr id="1050186" name="Google Shape;2653;g19b4d37e0d4_0_44"/>
            <p:cNvSpPr txBox="1"/>
            <p:nvPr/>
          </p:nvSpPr>
          <p:spPr>
            <a:xfrm>
              <a:off x="6541292" y="5103958"/>
              <a:ext cx="1434300" cy="973500"/>
            </a:xfrm>
            <a:prstGeom prst="rect"/>
            <a:noFill/>
            <a:ln>
              <a:noFill/>
            </a:ln>
          </p:spPr>
          <p:txBody>
            <a:bodyPr anchor="t" anchorCtr="0" bIns="121900" lIns="121900" rIns="121900" spcFirstLastPara="1" tIns="121900" wrap="square">
              <a:noAutofit/>
            </a:bodyPr>
            <a:p>
              <a:pPr algn="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b="1" sz="1600" lang="en-ID">
                  <a:solidFill>
                    <a:schemeClr val="dk1"/>
                  </a:solidFill>
                  <a:highlight>
                    <a:srgbClr val="E7ECEE"/>
                  </a:highlight>
                  <a:latin typeface="Raleway"/>
                  <a:ea typeface="Raleway"/>
                  <a:cs typeface="Raleway"/>
                  <a:sym typeface="Raleway"/>
                </a:rPr>
                <a:t>Total Expected Loss</a:t>
              </a:r>
              <a:endParaRPr b="1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50187" name="Google Shape;2654;g19b4d37e0d4_0_44"/>
            <p:cNvSpPr txBox="1"/>
            <p:nvPr/>
          </p:nvSpPr>
          <p:spPr>
            <a:xfrm>
              <a:off x="6278850" y="4767296"/>
              <a:ext cx="1137300" cy="10773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3200" lang="en-ID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$910,687</a:t>
              </a:r>
              <a:endPara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7244" name="Google Shape;2655;g19b4d37e0d4_0_44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0" y="1268184"/>
            <a:ext cx="3083284" cy="2255410"/>
          </a:xfrm>
          <a:prstGeom prst="rect"/>
          <a:noFill/>
          <a:ln>
            <a:noFill/>
          </a:ln>
        </p:spPr>
      </p:pic>
      <p:pic>
        <p:nvPicPr>
          <p:cNvPr id="2097245" name="Google Shape;2656;g19b4d37e0d4_0_44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3101116" y="1268184"/>
            <a:ext cx="3046578" cy="2255410"/>
          </a:xfrm>
          <a:prstGeom prst="rect"/>
          <a:noFill/>
          <a:ln>
            <a:noFill/>
          </a:ln>
        </p:spPr>
      </p:pic>
      <p:pic>
        <p:nvPicPr>
          <p:cNvPr id="2097246" name="Google Shape;2657;g19b4d37e0d4_0_44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6165527" y="1268184"/>
            <a:ext cx="3046578" cy="2255410"/>
          </a:xfrm>
          <a:prstGeom prst="rect"/>
          <a:noFill/>
          <a:ln>
            <a:noFill/>
          </a:ln>
        </p:spPr>
      </p:pic>
      <p:pic>
        <p:nvPicPr>
          <p:cNvPr id="2097247" name="Google Shape;2658;g19b4d37e0d4_0_44"/>
          <p:cNvPicPr preferRelativeResize="0">
            <a:picLocks/>
          </p:cNvPicPr>
          <p:nvPr/>
        </p:nvPicPr>
        <p:blipFill>
          <a:blip xmlns:r="http://schemas.openxmlformats.org/officeDocument/2006/relationships" r:embed="rId4">
            <a:alphaModFix/>
          </a:blip>
          <a:stretch>
            <a:fillRect/>
          </a:stretch>
        </p:blipFill>
        <p:spPr>
          <a:xfrm>
            <a:off x="9212105" y="1268175"/>
            <a:ext cx="3046571" cy="2318000"/>
          </a:xfrm>
          <a:prstGeom prst="rect"/>
          <a:noFill/>
          <a:ln>
            <a:noFill/>
          </a:ln>
        </p:spPr>
      </p:pic>
      <p:graphicFrame>
        <p:nvGraphicFramePr>
          <p:cNvPr id="4194314" name="Google Shape;2659;g19b4d37e0d4_0_44"/>
          <p:cNvGraphicFramePr>
            <a:graphicFrameLocks/>
          </p:cNvGraphicFramePr>
          <p:nvPr/>
        </p:nvGraphicFramePr>
        <p:xfrm>
          <a:off x="3581400" y="4053258"/>
          <a:ext cx="4495225" cy="2492200"/>
        </p:xfrm>
        <a:graphic>
          <a:graphicData uri="http://schemas.openxmlformats.org/drawingml/2006/table">
            <a:tbl>
              <a:tblPr>
                <a:noFill/>
                <a:tableStyleId>{726F3168-D1F7-47F0-8820-FD288A7B8962}</a:tableStyleId>
              </a:tblPr>
              <a:tblGrid>
                <a:gridCol w="770775"/>
                <a:gridCol w="708100"/>
                <a:gridCol w="447650"/>
                <a:gridCol w="642175"/>
                <a:gridCol w="642175"/>
                <a:gridCol w="642175"/>
                <a:gridCol w="642175"/>
              </a:tblGrid>
              <a:tr h="739500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RFM Segment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RFM Segment Score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cust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sum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Exp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Loss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sum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Grocer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Uplift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sum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Credit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Card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Uplift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sum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Debit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Card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aleway"/>
                        <a:buNone/>
                      </a:pPr>
                      <a:r>
                        <a:rPr b="1" cap="none" sz="9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Uplift</a:t>
                      </a:r>
                      <a:endParaRPr b="1" cap="none" sz="9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Loyal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E7CC3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9740.67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600.41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1221.61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463.76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New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19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32903.0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1372.46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3987.19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3389.94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4361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Promising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23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48200.0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2271.93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3944.68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3975.56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  <a:tr h="444325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Lost Potential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b="1"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b="1"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225.00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Raleway"/>
                        <a:buNone/>
                      </a:pPr>
                      <a:r>
                        <a:rPr cap="none" sz="1000" lang="en-ID" strike="noStrike" u="non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25.00</a:t>
                      </a:r>
                      <a:endParaRPr cap="none" sz="1000" strike="noStrike" u="none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6675" marR="66675" marT="66675" marB="66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419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3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H="344" imgW="344" progId="TCLayout.ActiveDocument.1">
                  <p:embed/>
                </p:oleObj>
              </mc:Choice>
              <mc:Fallback>
                <p:oleObj name="think-cell Slide" r:id="rId2" imgH="344" imgW="344" progId="TCLayout.ActiveDocument.1">
                  <p:embed/>
                  <p:pic>
                    <p:nvPicPr>
                      <p:cNvPr id="2097248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0191" name="TextBox 6"/>
          <p:cNvSpPr txBox="1"/>
          <p:nvPr/>
        </p:nvSpPr>
        <p:spPr>
          <a:xfrm>
            <a:off x="1765302" y="1183144"/>
            <a:ext cx="1701800" cy="419100"/>
          </a:xfrm>
          <a:prstGeom prst="rect"/>
          <a:noFill/>
        </p:spPr>
        <p:txBody>
          <a:bodyPr bIns="0" lIns="0" numCol="1" rIns="0" rtlCol="0" tIns="0" wrap="none">
            <a:spAutoFit/>
          </a:bodyPr>
          <a:p>
            <a:r>
              <a:rPr altLang="de-DE" dirty="0" sz="2800" lang="de-DE" spc="300">
                <a:solidFill>
                  <a:schemeClr val="accent1">
                    <a:lumMod val="50000"/>
                  </a:schemeClr>
                </a:solidFill>
                <a:latin typeface="Fredoka One" panose="02000000000000000000" pitchFamily="2" charset="0"/>
              </a:rPr>
              <a:t>SUMMARY</a:t>
            </a:r>
          </a:p>
        </p:txBody>
      </p:sp>
      <p:sp>
        <p:nvSpPr>
          <p:cNvPr id="1050192" name="Oval 8"/>
          <p:cNvSpPr/>
          <p:nvPr/>
        </p:nvSpPr>
        <p:spPr>
          <a:xfrm>
            <a:off x="1173191" y="814358"/>
            <a:ext cx="455584" cy="455584"/>
          </a:xfrm>
          <a:prstGeom prst="ellipse"/>
          <a:solidFill>
            <a:schemeClr val="accent5">
              <a:lumMod val="50000"/>
            </a:schemeClr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73152" lIns="73152" numCol="1" rIns="73152" rtlCol="0" tIns="73152"/>
          <a:p>
            <a:pPr algn="ctr"/>
            <a:endParaRPr altLang="de-DE" dirty="0" sz="1000" kern="0" lang="de-DE" err="1">
              <a:solidFill>
                <a:schemeClr val="tx1"/>
              </a:solidFill>
            </a:endParaRPr>
          </a:p>
        </p:txBody>
      </p:sp>
      <p:sp>
        <p:nvSpPr>
          <p:cNvPr id="1050193" name="TextBox 12"/>
          <p:cNvSpPr txBox="1"/>
          <p:nvPr/>
        </p:nvSpPr>
        <p:spPr>
          <a:xfrm>
            <a:off x="7877008" y="1162757"/>
            <a:ext cx="1701801" cy="419101"/>
          </a:xfrm>
          <a:prstGeom prst="rect"/>
          <a:noFill/>
        </p:spPr>
        <p:txBody>
          <a:bodyPr bIns="0" lIns="0" numCol="1" rIns="0" rtlCol="0" tIns="0" wrap="none">
            <a:spAutoFit/>
          </a:bodyPr>
          <a:p>
            <a:r>
              <a:rPr altLang="de-DE" dirty="0" sz="2800" lang="de-DE" spc="300">
                <a:solidFill>
                  <a:schemeClr val="bg1">
                    <a:lumMod val="95000"/>
                  </a:schemeClr>
                </a:solidFill>
                <a:latin typeface="Fredoka One" panose="02000000000000000000" pitchFamily="2" charset="0"/>
              </a:rPr>
              <a:t>SUMMARY</a:t>
            </a:r>
          </a:p>
        </p:txBody>
      </p:sp>
      <p:sp>
        <p:nvSpPr>
          <p:cNvPr id="1050194" name="TextBox 23"/>
          <p:cNvSpPr txBox="1"/>
          <p:nvPr/>
        </p:nvSpPr>
        <p:spPr>
          <a:xfrm>
            <a:off x="1765303" y="1916569"/>
            <a:ext cx="4006847" cy="4381500"/>
          </a:xfrm>
          <a:prstGeom prst="rect"/>
          <a:noFill/>
        </p:spPr>
        <p:txBody>
          <a:bodyPr bIns="0" lIns="0" numCol="1" rIns="0" rtlCol="0" tIns="0" wrap="square">
            <a:spAutoFit/>
          </a:bodyPr>
          <a:p>
            <a:pPr indent="-285750" marL="285750">
              <a:lnSpc>
                <a:spcPct val="100000"/>
              </a:lnSpc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From the data visualization, it is obtained that the churn ratio has a correlation with tenure, complaints, cashback Amount, &amp; preferred order cat.</a:t>
            </a:r>
          </a:p>
          <a:p>
            <a:pPr indent="-285750" marL="285750">
              <a:lnSpc>
                <a:spcPct val="100000"/>
              </a:lnSpc>
              <a:buSzPts val="3700"/>
              <a:buFont typeface="Wingdings" panose="05000000000000000000" pitchFamily="2" charset="2"/>
              <a:buChar char="ü"/>
            </a:pPr>
            <a:endParaRPr dirty="0" sz="1600"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The results of predicting churn are strongly influenced by the level of Tenure, Complaint, Number of Addresses, and cashback Amount.</a:t>
            </a: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endParaRPr dirty="0" sz="1600" lang="en-ID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The results of the Survival Analysis, the customer has the greatest survival chance in No Complain, Marital Status Married, Payment Mode Credit Card, Order Category Grocery.</a:t>
            </a:r>
            <a:endParaRPr dirty="0" sz="1600" lang="en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50195" name="TextBox 24"/>
          <p:cNvSpPr txBox="1"/>
          <p:nvPr/>
        </p:nvSpPr>
        <p:spPr>
          <a:xfrm>
            <a:off x="6581608" y="1916569"/>
            <a:ext cx="4992329" cy="2971800"/>
          </a:xfrm>
          <a:prstGeom prst="rect"/>
          <a:noFill/>
        </p:spPr>
        <p:txBody>
          <a:bodyPr bIns="0" lIns="0" numCol="1" rIns="0" rtlCol="0" tIns="0" wrap="square">
            <a:spAutoFit/>
          </a:bodyPr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RFM Segmentation results show priority customer treatment in the Loyal, New, Promising, and Lost Potential segments.</a:t>
            </a:r>
            <a:r>
              <a:rPr dirty="0" sz="1800" lang="en-ID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endParaRPr dirty="0" sz="1800" lang="en-ID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Total Expected Loss of $ 910,687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endParaRPr dirty="0" sz="1800" lang="en-US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Estimated Revenue Uplift</a:t>
            </a:r>
          </a:p>
          <a:p>
            <a:pPr marL="446087"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 category Grocery $42,448</a:t>
            </a:r>
          </a:p>
          <a:p>
            <a:pPr marL="446087"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Payment Credit Card $ 91,785 </a:t>
            </a:r>
          </a:p>
          <a:p>
            <a:pPr marL="446087">
              <a:lnSpc>
                <a:spcPct val="100000"/>
              </a:lnSpc>
              <a:spcBef>
                <a:spcPts val="0"/>
              </a:spcBef>
              <a:buSzPts val="3700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Payment Debit Card $ 78,543</a:t>
            </a:r>
          </a:p>
        </p:txBody>
      </p:sp>
      <p:sp>
        <p:nvSpPr>
          <p:cNvPr id="1050196" name="Oval 30"/>
          <p:cNvSpPr/>
          <p:nvPr/>
        </p:nvSpPr>
        <p:spPr>
          <a:xfrm>
            <a:off x="563789" y="917517"/>
            <a:ext cx="901757" cy="901757"/>
          </a:xfrm>
          <a:prstGeom prst="ellipse"/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p>
            <a:pPr algn="ctr"/>
            <a:endParaRPr altLang="de-DE" lang="de-DE"/>
          </a:p>
        </p:txBody>
      </p:sp>
      <p:grpSp>
        <p:nvGrpSpPr>
          <p:cNvPr id="476" name="Google Shape;2393;g191abe3b490_12_4289"/>
          <p:cNvGrpSpPr/>
          <p:nvPr/>
        </p:nvGrpSpPr>
        <p:grpSpPr>
          <a:xfrm>
            <a:off x="826494" y="1159106"/>
            <a:ext cx="393638" cy="393720"/>
            <a:chOff x="5049725" y="2027900"/>
            <a:chExt cx="481750" cy="481850"/>
          </a:xfrm>
        </p:grpSpPr>
        <p:sp>
          <p:nvSpPr>
            <p:cNvPr id="1050197" name="Google Shape;2394;g191abe3b490_12_428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ah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98" name="Google Shape;2395;g191abe3b490_12_428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ah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199" name="Google Shape;2396;g191abe3b490_12_428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ah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0" name="Google Shape;2397;g191abe3b490_12_428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ah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1" name="Google Shape;2398;g191abe3b490_12_428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ah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2" name="Google Shape;2399;g191abe3b490_12_428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ah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3" name="Google Shape;2400;g191abe3b490_12_428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ah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4" name="Google Shape;2401;g191abe3b490_12_428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ah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7" name="Google Shape;660;g191abe3b490_12_4745"/>
          <p:cNvGrpSpPr/>
          <p:nvPr/>
        </p:nvGrpSpPr>
        <p:grpSpPr>
          <a:xfrm flipH="1">
            <a:off x="942563" y="5609888"/>
            <a:ext cx="735967" cy="1220783"/>
            <a:chOff x="731955" y="3388996"/>
            <a:chExt cx="355077" cy="588982"/>
          </a:xfrm>
        </p:grpSpPr>
        <p:sp>
          <p:nvSpPr>
            <p:cNvPr id="1050205" name="Google Shape;661;g191abe3b490_12_474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6" name="Google Shape;662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7" name="Google Shape;663;g191abe3b490_12_474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8" name="Google Shape;664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09" name="Google Shape;665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0" name="Google Shape;666;g191abe3b490_12_474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1" name="Google Shape;667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2" name="Google Shape;668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3" name="Google Shape;669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4" name="Google Shape;670;g191abe3b490_12_474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5" name="Google Shape;671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6" name="Google Shape;672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17" name="Google Shape;673;g191abe3b490_12_474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6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H="344" imgW="344" progId="TCLayout.ActiveDocument.1">
                  <p:embed/>
                </p:oleObj>
              </mc:Choice>
              <mc:Fallback>
                <p:oleObj name="think-cell Slide" r:id="rId2" imgH="344" imgW="344" progId="TCLayout.ActiveDocument.1">
                  <p:embed/>
                  <p:pic>
                    <p:nvPicPr>
                      <p:cNvPr id="2097249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/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0221" name="TextBox 6"/>
          <p:cNvSpPr txBox="1"/>
          <p:nvPr/>
        </p:nvSpPr>
        <p:spPr>
          <a:xfrm>
            <a:off x="1544064" y="1199250"/>
            <a:ext cx="1701800" cy="419101"/>
          </a:xfrm>
          <a:prstGeom prst="rect"/>
          <a:noFill/>
        </p:spPr>
        <p:txBody>
          <a:bodyPr bIns="0" lIns="0" numCol="1" rIns="0" rtlCol="0" tIns="0" wrap="none">
            <a:spAutoFit/>
          </a:bodyPr>
          <a:p>
            <a:r>
              <a:rPr altLang="de-DE" dirty="0" sz="2800" lang="de-DE" spc="300">
                <a:solidFill>
                  <a:schemeClr val="bg1">
                    <a:lumMod val="95000"/>
                  </a:schemeClr>
                </a:solidFill>
                <a:latin typeface="Fredoka One" panose="02000000000000000000" pitchFamily="2" charset="0"/>
              </a:rPr>
              <a:t>SUMMARY</a:t>
            </a:r>
          </a:p>
        </p:txBody>
      </p:sp>
      <p:sp>
        <p:nvSpPr>
          <p:cNvPr id="1050222" name="Oval 8"/>
          <p:cNvSpPr/>
          <p:nvPr/>
        </p:nvSpPr>
        <p:spPr>
          <a:xfrm>
            <a:off x="5878541" y="814358"/>
            <a:ext cx="455584" cy="455584"/>
          </a:xfrm>
          <a:prstGeom prst="ellipse"/>
          <a:solidFill>
            <a:srgbClr val="056757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73152" lIns="73152" numCol="1" rIns="73152" rtlCol="0" tIns="73152"/>
          <a:p>
            <a:pPr algn="ctr"/>
            <a:endParaRPr altLang="de-DE" dirty="0" sz="1000" kern="0" lang="de-DE" err="1">
              <a:solidFill>
                <a:schemeClr val="tx1"/>
              </a:solidFill>
            </a:endParaRPr>
          </a:p>
        </p:txBody>
      </p:sp>
      <p:sp>
        <p:nvSpPr>
          <p:cNvPr id="1050223" name="TextBox 12"/>
          <p:cNvSpPr txBox="1"/>
          <p:nvPr/>
        </p:nvSpPr>
        <p:spPr>
          <a:xfrm>
            <a:off x="6581608" y="1183144"/>
            <a:ext cx="1701801" cy="419100"/>
          </a:xfrm>
          <a:prstGeom prst="rect"/>
          <a:noFill/>
        </p:spPr>
        <p:txBody>
          <a:bodyPr bIns="0" lIns="0" numCol="1" rIns="0" rtlCol="0" tIns="0" wrap="none">
            <a:spAutoFit/>
          </a:bodyPr>
          <a:p>
            <a:r>
              <a:rPr altLang="de-DE" dirty="0" sz="2800" lang="de-DE" spc="300">
                <a:solidFill>
                  <a:srgbClr val="079B84"/>
                </a:solidFill>
                <a:latin typeface="Fredoka One" panose="02000000000000000000" pitchFamily="2" charset="0"/>
              </a:rPr>
              <a:t>SUMMARY</a:t>
            </a:r>
          </a:p>
        </p:txBody>
      </p:sp>
      <p:sp>
        <p:nvSpPr>
          <p:cNvPr id="1050224" name="TextBox 23"/>
          <p:cNvSpPr txBox="1"/>
          <p:nvPr/>
        </p:nvSpPr>
        <p:spPr>
          <a:xfrm>
            <a:off x="587376" y="1916569"/>
            <a:ext cx="4330698" cy="4762500"/>
          </a:xfrm>
          <a:prstGeom prst="rect"/>
          <a:noFill/>
        </p:spPr>
        <p:txBody>
          <a:bodyPr bIns="0" lIns="0" numCol="1" rIns="0" rtlCol="0" tIns="0" wrap="square">
            <a:spAutoFit/>
          </a:bodyPr>
          <a:p>
            <a:pPr indent="-285750" marL="285750">
              <a:lnSpc>
                <a:spcPct val="100000"/>
              </a:lnSpc>
              <a:buSzPts val="3700"/>
              <a:buFont typeface="Wingdings" panose="05000000000000000000" pitchFamily="2" charset="2"/>
              <a:buChar char="ü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From the data visualization, it is obtained that the churn ratio has a correlation with tenure, complaints, cashback Amount, &amp; preferred order cat.</a:t>
            </a:r>
          </a:p>
          <a:p>
            <a:pPr indent="-285750" marL="285750">
              <a:lnSpc>
                <a:spcPct val="100000"/>
              </a:lnSpc>
              <a:buSzPts val="3700"/>
              <a:buFont typeface="Wingdings" panose="05000000000000000000" pitchFamily="2" charset="2"/>
              <a:buChar char="ü"/>
            </a:pPr>
            <a:endParaRPr dirty="0" sz="1800" lang="en-US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results of predicting churn are strongly influenced by the level of Tenure, Complaint, Number of Addresses, and cashback Amount.</a:t>
            </a: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endParaRPr dirty="0" sz="1800" lang="en-ID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buSzPts val="3700"/>
              <a:buFont typeface="Wingdings" panose="05000000000000000000" pitchFamily="2" charset="2"/>
              <a:buChar char="ü"/>
            </a:pPr>
            <a:r>
              <a:rPr dirty="0" sz="1800" lang="en-US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results of the Survival Analysis, the customer has the greatest survival chance in No Complain, Marital Status Married, Payment Mode Credit Card, Order Category Grocery.</a:t>
            </a:r>
            <a:endParaRPr dirty="0" sz="1800" lang="en-ID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50225" name="TextBox 24"/>
          <p:cNvSpPr txBox="1"/>
          <p:nvPr/>
        </p:nvSpPr>
        <p:spPr>
          <a:xfrm>
            <a:off x="6581608" y="1916569"/>
            <a:ext cx="4992329" cy="2717800"/>
          </a:xfrm>
          <a:prstGeom prst="rect"/>
          <a:noFill/>
        </p:spPr>
        <p:txBody>
          <a:bodyPr bIns="0" lIns="0" numCol="1" rIns="0" rtlCol="0" tIns="0" wrap="square">
            <a:spAutoFit/>
          </a:bodyPr>
          <a:p>
            <a:pPr indent="-285750" marL="285750">
              <a:lnSpc>
                <a:spcPct val="100000"/>
              </a:lnSpc>
              <a:spcBef>
                <a:spcPts val="0"/>
              </a:spcBef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RFM Segmentation results show priority customer treatment in the Loyal, New, Promising, and Lost Potential segments.</a:t>
            </a:r>
            <a:r>
              <a:rPr dirty="0" sz="1600" lang="en-ID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endParaRPr dirty="0" sz="1600" lang="en-ID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lnSpc>
                <a:spcPct val="100000"/>
              </a:lnSpc>
              <a:spcBef>
                <a:spcPts val="0"/>
              </a:spcBef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Total Expected Loss of $ 910,687</a:t>
            </a:r>
          </a:p>
          <a:p>
            <a:pPr>
              <a:lnSpc>
                <a:spcPct val="100000"/>
              </a:lnSpc>
              <a:spcBef>
                <a:spcPts val="0"/>
              </a:spcBef>
              <a:buSzPts val="3700"/>
            </a:pPr>
            <a:endParaRPr dirty="0" sz="1600" lang="en-US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285750" marL="285750">
              <a:lnSpc>
                <a:spcPct val="100000"/>
              </a:lnSpc>
              <a:spcBef>
                <a:spcPts val="0"/>
              </a:spcBef>
              <a:buSzPts val="3700"/>
              <a:buFont typeface="Wingdings" panose="05000000000000000000" pitchFamily="2" charset="2"/>
              <a:buChar char="ü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Estimated Revenue Uplift</a:t>
            </a:r>
          </a:p>
          <a:p>
            <a:pPr indent="-285750" marL="731837">
              <a:lnSpc>
                <a:spcPct val="100000"/>
              </a:lnSpc>
              <a:spcBef>
                <a:spcPts val="0"/>
              </a:spcBef>
              <a:buSzPts val="3700"/>
              <a:buFont typeface="Arial" panose="020B0604020202020204" pitchFamily="34" charset="0"/>
              <a:buChar char="•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Order category Grocery $42,448</a:t>
            </a:r>
          </a:p>
          <a:p>
            <a:pPr indent="-285750" marL="731837">
              <a:lnSpc>
                <a:spcPct val="100000"/>
              </a:lnSpc>
              <a:spcBef>
                <a:spcPts val="0"/>
              </a:spcBef>
              <a:buSzPts val="3700"/>
              <a:buFont typeface="Arial" panose="020B0604020202020204" pitchFamily="34" charset="0"/>
              <a:buChar char="•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Payment Credit Card $ 91,785 </a:t>
            </a:r>
          </a:p>
          <a:p>
            <a:pPr indent="-285750" marL="731837">
              <a:lnSpc>
                <a:spcPct val="100000"/>
              </a:lnSpc>
              <a:spcBef>
                <a:spcPts val="0"/>
              </a:spcBef>
              <a:buSzPts val="3700"/>
              <a:buFont typeface="Arial" panose="020B0604020202020204" pitchFamily="34" charset="0"/>
              <a:buChar char="•"/>
            </a:pPr>
            <a:r>
              <a:rPr dirty="0" sz="1600" lang="en-US">
                <a:latin typeface="Roboto" panose="02000000000000000000" pitchFamily="2" charset="0"/>
                <a:ea typeface="Roboto" panose="02000000000000000000" pitchFamily="2" charset="0"/>
              </a:rPr>
              <a:t>Payment Debit Card $ 78,543</a:t>
            </a:r>
          </a:p>
        </p:txBody>
      </p:sp>
      <p:sp>
        <p:nvSpPr>
          <p:cNvPr id="1050226" name="Oval 30"/>
          <p:cNvSpPr/>
          <p:nvPr/>
        </p:nvSpPr>
        <p:spPr>
          <a:xfrm>
            <a:off x="5269139" y="917517"/>
            <a:ext cx="901757" cy="901757"/>
          </a:xfrm>
          <a:prstGeom prst="ellipse"/>
          <a:solidFill>
            <a:srgbClr val="079B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p>
            <a:pPr algn="ctr"/>
            <a:endParaRPr altLang="de-DE" lang="de-DE"/>
          </a:p>
        </p:txBody>
      </p:sp>
      <p:grpSp>
        <p:nvGrpSpPr>
          <p:cNvPr id="481" name="Google Shape;2393;g191abe3b490_12_4289"/>
          <p:cNvGrpSpPr/>
          <p:nvPr/>
        </p:nvGrpSpPr>
        <p:grpSpPr>
          <a:xfrm>
            <a:off x="5512261" y="1162318"/>
            <a:ext cx="393638" cy="393720"/>
            <a:chOff x="5049725" y="2027900"/>
            <a:chExt cx="481750" cy="481850"/>
          </a:xfrm>
        </p:grpSpPr>
        <p:sp>
          <p:nvSpPr>
            <p:cNvPr id="1050227" name="Google Shape;2394;g191abe3b490_12_4289"/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ah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28" name="Google Shape;2395;g191abe3b490_12_4289"/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ah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29" name="Google Shape;2396;g191abe3b490_12_4289"/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ah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0" name="Google Shape;2397;g191abe3b490_12_4289"/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ah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1" name="Google Shape;2398;g191abe3b490_12_4289"/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ah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2" name="Google Shape;2399;g191abe3b490_12_4289"/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ah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3" name="Google Shape;2400;g191abe3b490_12_4289"/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ah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4" name="Google Shape;2401;g191abe3b490_12_4289"/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ah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dirty="0" i="0" strike="noStrike" u="none">
                <a:solidFill>
                  <a:srgbClr val="435D74"/>
                </a:solidFill>
                <a:latin typeface="Raleway" pitchFamily="2" charset="0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660;g191abe3b490_12_4745"/>
          <p:cNvGrpSpPr/>
          <p:nvPr/>
        </p:nvGrpSpPr>
        <p:grpSpPr>
          <a:xfrm flipH="1">
            <a:off x="942563" y="5609888"/>
            <a:ext cx="735967" cy="1220783"/>
            <a:chOff x="731955" y="3388996"/>
            <a:chExt cx="355077" cy="588982"/>
          </a:xfrm>
        </p:grpSpPr>
        <p:sp>
          <p:nvSpPr>
            <p:cNvPr id="1050235" name="Google Shape;661;g191abe3b490_12_4745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6" name="Google Shape;662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7" name="Google Shape;663;g191abe3b490_12_4745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8" name="Google Shape;664;g191abe3b490_12_4745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39" name="Google Shape;665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0" name="Google Shape;666;g191abe3b490_12_4745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1" name="Google Shape;667;g191abe3b490_12_4745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2" name="Google Shape;668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3" name="Google Shape;669;g191abe3b490_12_4745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4" name="Google Shape;670;g191abe3b490_12_4745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5" name="Google Shape;671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6" name="Google Shape;672;g191abe3b490_12_4745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247" name="Google Shape;673;g191abe3b490_12_4745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custDataLst>
      <p:tags r:id="rId4"/>
    </p:custData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1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 smtClean="0"/>
              <a:t>54</a:t>
            </a:fld>
            <a:endParaRPr lang="en-ID"/>
          </a:p>
        </p:txBody>
      </p:sp>
      <p:sp>
        <p:nvSpPr>
          <p:cNvPr id="1050252" name="Google Shape;2646;g19b4d37e0d4_0_44"/>
          <p:cNvSpPr txBox="1"/>
          <p:nvPr/>
        </p:nvSpPr>
        <p:spPr>
          <a:xfrm>
            <a:off x="0" y="380187"/>
            <a:ext cx="12192000" cy="73560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121900" lIns="121900" rIns="121900" spcFirstLastPara="1" tIns="1219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Fredoka One"/>
              <a:buNone/>
            </a:pPr>
            <a:r>
              <a:rPr dirty="0"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Business Analytics Dashboard </a:t>
            </a:r>
            <a:endParaRPr dirty="0"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097250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286656" y="1115787"/>
            <a:ext cx="9618688" cy="4960522"/>
          </a:xfrm>
          <a:prstGeom prst="rect"/>
        </p:spPr>
      </p:pic>
      <p:sp>
        <p:nvSpPr>
          <p:cNvPr id="1050253" name="TextBox 5"/>
          <p:cNvSpPr txBox="1"/>
          <p:nvPr/>
        </p:nvSpPr>
        <p:spPr>
          <a:xfrm>
            <a:off x="1981200" y="6003420"/>
            <a:ext cx="8229600" cy="52322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lang="en-US">
                <a:solidFill>
                  <a:schemeClr val="tx1"/>
                </a:solidFill>
                <a:highlight>
                  <a:srgbClr val="00FF00"/>
                </a:highlight>
              </a:rPr>
              <a:t>Link : https://app.powerbi.com/groups/06be1cdf-3422-46e2-b0c1-6605fed8dfe5/reports/dcf2e131-7f8b-4661-b764-d7891b4840cb/ReportSectionc04ef661493e23894037</a:t>
            </a:r>
            <a:endParaRPr dirty="0" lang="en-ID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7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255" name="Google Shape;2733;g199c61c64ac_6_898"/>
          <p:cNvSpPr txBox="1"/>
          <p:nvPr/>
        </p:nvSpPr>
        <p:spPr>
          <a:xfrm>
            <a:off x="-396239" y="603576"/>
            <a:ext cx="12588300" cy="708000"/>
          </a:xfrm>
          <a:prstGeom prst="rect"/>
          <a:solidFill>
            <a:srgbClr val="E5EBED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edoka One"/>
              <a:buNone/>
            </a:pPr>
            <a:r>
              <a:rPr sz="40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Bibliography</a:t>
            </a:r>
            <a:endParaRPr sz="4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50256" name="Google Shape;2734;g199c61c64ac_6_898"/>
          <p:cNvSpPr txBox="1"/>
          <p:nvPr/>
        </p:nvSpPr>
        <p:spPr>
          <a:xfrm>
            <a:off x="702489" y="1703683"/>
            <a:ext cx="10787146" cy="40030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-304800" lvl="0" marL="304800" marR="0" rtl="0">
              <a:spcBef>
                <a:spcPts val="6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Agrawal, A., Gans, J., &amp; Goldfarb, A. (2018).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machines: the simple economics of artificial intelligence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Harvard Business Press.</a:t>
            </a:r>
          </a:p>
          <a:p>
            <a:pPr algn="l" indent="-304800" lvl="0" marL="30480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Al-Sahaf, H., Bi, Y., Chen, Q., Lensen, A., Mei, Y., Sun, Y., Tran, B., Xue, B., &amp; Zhang, M. (2019). A survey on evolutionary machine learning.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the Royal Society of New Zealand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(2), 205–228. https://doi.org/10.1080/03036758.2019.1609052</a:t>
            </a:r>
          </a:p>
          <a:p>
            <a:pPr algn="l" indent="-304800" lvl="0" marL="30480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Apte, C. (2010). Invited Applications Paper: The Role of Machine Learning in Business Optimization.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Proceedings of the 27th International Conference on Machine Learning, Haifa, Israel, 2010.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-304800" lvl="0" marL="30480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Brynjolfsson, E., &amp; McAfee, A. (2014).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second machine age: Work, progress, and prosperity in a time of brilliant technologies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WW Norton &amp; Company.</a:t>
            </a:r>
          </a:p>
          <a:p>
            <a:pPr algn="l" indent="-304800" lvl="0" marL="30480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Masarifoglu, M., &amp; Buyuklu, A. H. (2019).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Applying Survival Analysis to Telecom Churn Data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(pp. 261–275). American Journal of Theoretical and Applied Statistics.</a:t>
            </a:r>
          </a:p>
          <a:p>
            <a:pPr algn="l" indent="-304800" lvl="0" marL="30480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Pinem, R. J., Afrizal, T., &amp; Saputra, J. (2020). The Relationship of Cashback, Discount, and Voucher toward Decision to Use Digital Payment in Indonesia.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Talent Development &amp; Excellent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(3s), 2766–2774.</a:t>
            </a:r>
          </a:p>
          <a:p>
            <a:pPr algn="l" indent="0" lvl="0" marL="0" marR="0" rtl="0">
              <a:spcBef>
                <a:spcPts val="1200"/>
              </a:spcBef>
              <a:spcAft>
                <a:spcPts val="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Wu, X., &amp; Meng, S. (2016). E-commerce Customer Churn Prediction Based on. </a:t>
            </a:r>
            <a:r>
              <a:rPr sz="1400" i="1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 13th International Conference on Service Systems and Service Management (ICSSSM)</a:t>
            </a: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1–5.</a:t>
            </a:r>
          </a:p>
          <a:p>
            <a:pPr algn="l" indent="0" lvl="0" marL="0" marR="0" rtl="0">
              <a:spcBef>
                <a:spcPts val="1200"/>
              </a:spcBef>
              <a:spcAft>
                <a:spcPts val="600"/>
              </a:spcAft>
              <a:buNone/>
            </a:pPr>
            <a:r>
              <a:rPr sz="1400" lang="en-ID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https://www.kaggle.com/ankitverma2010/ecommerce-customer-churn-analysis-and-prediction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xmlns:r="http://schemas.openxmlformats.org/officeDocument/2006/relationships" r:embed="rId1">
            <a:alphaModFix/>
          </a:blip>
          <a:stretch>
            <a:fillRect/>
          </a:stretch>
        </a:blipFill>
      </p:bgPr>
    </p:bg>
    <p:spTree>
      <p:nvGrpSpPr>
        <p:cNvPr id="49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Google Shape;810;g19347faee97_5_27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004349" y="1680667"/>
            <a:ext cx="3648842" cy="3496666"/>
          </a:xfrm>
          <a:prstGeom prst="rect"/>
          <a:noFill/>
          <a:ln>
            <a:noFill/>
          </a:ln>
          <a:effectLst>
            <a:outerShdw algn="tl" blurRad="292100" dir="2700000" dist="139700" rotWithShape="0">
              <a:srgbClr val="333333">
                <a:alpha val="64705"/>
              </a:srgbClr>
            </a:outerShdw>
          </a:effectLst>
        </p:spPr>
      </p:pic>
      <p:sp>
        <p:nvSpPr>
          <p:cNvPr id="1048691" name="Google Shape;811;g19347faee97_5_278"/>
          <p:cNvSpPr/>
          <p:nvPr/>
        </p:nvSpPr>
        <p:spPr>
          <a:xfrm>
            <a:off x="5393227" y="2166484"/>
            <a:ext cx="5524168" cy="2598057"/>
          </a:xfrm>
          <a:prstGeom prst="rect"/>
          <a:solidFill>
            <a:srgbClr val="394A89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2" name="Google Shape;812;g19347faee97_5_278"/>
          <p:cNvSpPr/>
          <p:nvPr/>
        </p:nvSpPr>
        <p:spPr>
          <a:xfrm>
            <a:off x="5500914" y="1412341"/>
            <a:ext cx="6691086" cy="4033318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93" name="Google Shape;813;g19347faee97_5_278"/>
          <p:cNvSpPr txBox="1"/>
          <p:nvPr/>
        </p:nvSpPr>
        <p:spPr>
          <a:xfrm>
            <a:off x="5847376" y="2096250"/>
            <a:ext cx="6415800" cy="16002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Nur Amilah| nuramilahnuramilah@gmail.com</a:t>
            </a:r>
          </a:p>
        </p:txBody>
      </p:sp>
      <p:sp>
        <p:nvSpPr>
          <p:cNvPr id="1048694" name="Google Shape;814;g19347faee97_5_278"/>
          <p:cNvSpPr txBox="1"/>
          <p:nvPr/>
        </p:nvSpPr>
        <p:spPr>
          <a:xfrm>
            <a:off x="5847372" y="3616178"/>
            <a:ext cx="5723400" cy="1333501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TTL 		: Tangerang, 16 May 2001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No. Hp 		: 08159887509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Address 		: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Kp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Pagedangan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Kab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 Tangerang,</a:t>
            </a:r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	 Banten.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Social Media    	: @nuramilah_16</a:t>
            </a:r>
            <a:endParaRPr dirty="0"/>
          </a:p>
        </p:txBody>
      </p:sp>
      <p:grpSp>
        <p:nvGrpSpPr>
          <p:cNvPr id="171" name="Google Shape;815;g19347faee97_5_278"/>
          <p:cNvGrpSpPr/>
          <p:nvPr/>
        </p:nvGrpSpPr>
        <p:grpSpPr>
          <a:xfrm>
            <a:off x="481266" y="4276236"/>
            <a:ext cx="1169763" cy="2723341"/>
            <a:chOff x="731955" y="2811840"/>
            <a:chExt cx="564367" cy="1313910"/>
          </a:xfrm>
        </p:grpSpPr>
        <p:sp>
          <p:nvSpPr>
            <p:cNvPr id="1048695" name="Google Shape;816;g19347faee97_5_278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96" name="Google Shape;817;g19347faee97_5_278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97" name="Google Shape;818;g19347faee97_5_278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98" name="Google Shape;819;g19347faee97_5_278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99" name="Google Shape;820;g19347faee97_5_278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0" name="Google Shape;821;g19347faee97_5_278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1" name="Google Shape;822;g19347faee97_5_278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2" name="Google Shape;823;g19347faee97_5_278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3" name="Google Shape;824;g19347faee97_5_278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4" name="Google Shape;825;g19347faee97_5_278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5" name="Google Shape;826;g19347faee97_5_278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6" name="Google Shape;827;g19347faee97_5_278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7" name="Google Shape;828;g19347faee97_5_278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8" name="Google Shape;829;g19347faee97_5_278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09" name="Google Shape;830;g19347faee97_5_278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0" name="Google Shape;831;g19347faee97_5_278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1" name="Google Shape;832;g19347faee97_5_278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2" name="Google Shape;833;g19347faee97_5_278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3" name="Google Shape;834;g19347faee97_5_278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4" name="Google Shape;835;g19347faee97_5_278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5" name="Google Shape;836;g19347faee97_5_278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6" name="Google Shape;837;g19347faee97_5_278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7" name="Google Shape;838;g19347faee97_5_278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8" name="Google Shape;839;g19347faee97_5_278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19" name="Google Shape;840;g19347faee97_5_278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20" name="Google Shape;841;g19347faee97_5_278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21" name="Google Shape;842;g19347faee97_5_278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22" name="Google Shape;843;g19347faee97_5_278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23" name="Google Shape;844;g19347faee97_5_278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24" name="Google Shape;845;g19347faee97_5_278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846;g19347faee97_5_278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725" name="Google Shape;847;g19347faee97_5_278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26" name="Google Shape;848;g19347faee97_5_278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27" name="Google Shape;849;g19347faee97_5_278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28" name="Google Shape;850;g19347faee97_5_278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id="7"/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 id="10"/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13"/>
                                        <p:tgtEl>
                                          <p:spTgt spid="104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6"/>
                                        <p:tgtEl>
                                          <p:spTgt spid="104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Google Shape;855;g19a6bfd5701_2_15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1170119" y="1803050"/>
            <a:ext cx="3493497" cy="3422267"/>
          </a:xfrm>
          <a:prstGeom prst="rect"/>
          <a:noFill/>
          <a:ln>
            <a:noFill/>
          </a:ln>
          <a:effectLst>
            <a:outerShdw algn="tl" blurRad="292100" dir="2700000" dist="139700" rotWithShape="0">
              <a:srgbClr val="333333">
                <a:alpha val="64705"/>
              </a:srgbClr>
            </a:outerShdw>
          </a:effectLst>
        </p:spPr>
      </p:pic>
      <p:sp>
        <p:nvSpPr>
          <p:cNvPr id="1048731" name="Google Shape;856;g19a6bfd5701_2_152"/>
          <p:cNvSpPr/>
          <p:nvPr/>
        </p:nvSpPr>
        <p:spPr>
          <a:xfrm>
            <a:off x="5393227" y="2166484"/>
            <a:ext cx="5524168" cy="2598057"/>
          </a:xfrm>
          <a:prstGeom prst="rect"/>
          <a:solidFill>
            <a:srgbClr val="394A89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2" name="Google Shape;857;g19a6bfd5701_2_152"/>
          <p:cNvSpPr/>
          <p:nvPr/>
        </p:nvSpPr>
        <p:spPr>
          <a:xfrm>
            <a:off x="5500914" y="1412341"/>
            <a:ext cx="6691086" cy="4033318"/>
          </a:xfrm>
          <a:prstGeom prst="rect"/>
          <a:solidFill>
            <a:srgbClr val="E6EEF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33" name="Google Shape;858;g19a6bfd5701_2_152"/>
          <p:cNvSpPr txBox="1"/>
          <p:nvPr/>
        </p:nvSpPr>
        <p:spPr>
          <a:xfrm>
            <a:off x="5847372" y="2324859"/>
            <a:ext cx="5420703" cy="1066800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lang="en-ID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Natalia Dinda Sartika Putri | nata.dsptr@gmail.com</a:t>
            </a:r>
          </a:p>
        </p:txBody>
      </p:sp>
      <p:sp>
        <p:nvSpPr>
          <p:cNvPr id="1048734" name="Google Shape;859;g19a6bfd5701_2_152"/>
          <p:cNvSpPr txBox="1"/>
          <p:nvPr/>
        </p:nvSpPr>
        <p:spPr>
          <a:xfrm>
            <a:off x="5847373" y="3616178"/>
            <a:ext cx="6166800" cy="1333501"/>
          </a:xfrm>
          <a:prstGeom prst="rect"/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TTL 		: Tangerang, 09 June 2000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No. Hp 		: 085771768020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Address 		: Jl. Raya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Mauk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No.45, </a:t>
            </a:r>
            <a:r>
              <a:rPr dirty="0" sz="1800" lang="en-ID" err="1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Jatiwaringin</a:t>
            </a: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Tangerang 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	Regency, Banten.</a:t>
            </a:r>
            <a:endParaRPr dirty="0"/>
          </a:p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Social Media 	: @nata.dsptr_</a:t>
            </a:r>
            <a:endParaRPr dirty="0"/>
          </a:p>
        </p:txBody>
      </p:sp>
      <p:grpSp>
        <p:nvGrpSpPr>
          <p:cNvPr id="176" name="Google Shape;860;g19a6bfd5701_2_152"/>
          <p:cNvGrpSpPr/>
          <p:nvPr/>
        </p:nvGrpSpPr>
        <p:grpSpPr>
          <a:xfrm>
            <a:off x="481266" y="4276236"/>
            <a:ext cx="1169763" cy="2723341"/>
            <a:chOff x="731955" y="2811840"/>
            <a:chExt cx="564367" cy="1313910"/>
          </a:xfrm>
        </p:grpSpPr>
        <p:sp>
          <p:nvSpPr>
            <p:cNvPr id="1048735" name="Google Shape;861;g19a6bfd5701_2_152"/>
            <p:cNvSpPr/>
            <p:nvPr/>
          </p:nvSpPr>
          <p:spPr>
            <a:xfrm>
              <a:off x="1038864" y="2811840"/>
              <a:ext cx="165191" cy="1313910"/>
            </a:xfrm>
            <a:custGeom>
              <a:avLst/>
              <a:ahLst/>
              <a:rect l="l" t="t" r="r" b="b"/>
              <a:pathLst>
                <a:path w="8241" h="65548" extrusionOk="0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36" name="Google Shape;862;g19a6bfd5701_2_152"/>
            <p:cNvSpPr/>
            <p:nvPr/>
          </p:nvSpPr>
          <p:spPr>
            <a:xfrm>
              <a:off x="1085669" y="2945500"/>
              <a:ext cx="81603" cy="189987"/>
            </a:xfrm>
            <a:custGeom>
              <a:avLst/>
              <a:ahLst/>
              <a:rect l="l" t="t" r="r" b="b"/>
              <a:pathLst>
                <a:path w="4071" h="9478" extrusionOk="0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37" name="Google Shape;863;g19a6bfd5701_2_152"/>
            <p:cNvSpPr/>
            <p:nvPr/>
          </p:nvSpPr>
          <p:spPr>
            <a:xfrm>
              <a:off x="1107738" y="2986372"/>
              <a:ext cx="24094" cy="149115"/>
            </a:xfrm>
            <a:custGeom>
              <a:avLst/>
              <a:ahLst/>
              <a:rect l="l" t="t" r="r" b="b"/>
              <a:pathLst>
                <a:path w="1202" h="7439" extrusionOk="0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38" name="Google Shape;864;g19a6bfd5701_2_152"/>
            <p:cNvSpPr/>
            <p:nvPr/>
          </p:nvSpPr>
          <p:spPr>
            <a:xfrm>
              <a:off x="965519" y="3262873"/>
              <a:ext cx="120851" cy="153444"/>
            </a:xfrm>
            <a:custGeom>
              <a:avLst/>
              <a:ahLst/>
              <a:rect l="l" t="t" r="r" b="b"/>
              <a:pathLst>
                <a:path w="6029" h="7655" extrusionOk="0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39" name="Google Shape;865;g19a6bfd5701_2_152"/>
            <p:cNvSpPr/>
            <p:nvPr/>
          </p:nvSpPr>
          <p:spPr>
            <a:xfrm>
              <a:off x="996749" y="3295285"/>
              <a:ext cx="90283" cy="119709"/>
            </a:xfrm>
            <a:custGeom>
              <a:avLst/>
              <a:ahLst/>
              <a:rect l="l" t="t" r="r" b="b"/>
              <a:pathLst>
                <a:path w="4504" h="5972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0" name="Google Shape;866;g19a6bfd5701_2_152"/>
            <p:cNvSpPr/>
            <p:nvPr/>
          </p:nvSpPr>
          <p:spPr>
            <a:xfrm>
              <a:off x="1039545" y="3543222"/>
              <a:ext cx="85592" cy="180686"/>
            </a:xfrm>
            <a:custGeom>
              <a:avLst/>
              <a:ahLst/>
              <a:rect l="l" t="t" r="r" b="b"/>
              <a:pathLst>
                <a:path w="4270" h="9014" extrusionOk="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1" name="Google Shape;867;g19a6bfd5701_2_152"/>
            <p:cNvSpPr/>
            <p:nvPr/>
          </p:nvSpPr>
          <p:spPr>
            <a:xfrm>
              <a:off x="1060933" y="3582129"/>
              <a:ext cx="51516" cy="141778"/>
            </a:xfrm>
            <a:custGeom>
              <a:avLst/>
              <a:ahLst/>
              <a:rect l="l" t="t" r="r" b="b"/>
              <a:pathLst>
                <a:path w="2570" h="7073" extrusionOk="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2" name="Google Shape;868;g19a6bfd5701_2_152"/>
            <p:cNvSpPr/>
            <p:nvPr/>
          </p:nvSpPr>
          <p:spPr>
            <a:xfrm>
              <a:off x="963975" y="3855463"/>
              <a:ext cx="87617" cy="178020"/>
            </a:xfrm>
            <a:custGeom>
              <a:avLst/>
              <a:ahLst/>
              <a:rect l="l" t="t" r="r" b="b"/>
              <a:pathLst>
                <a:path w="4371" h="8881" extrusionOk="0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3" name="Google Shape;869;g19a6bfd5701_2_152"/>
            <p:cNvSpPr/>
            <p:nvPr/>
          </p:nvSpPr>
          <p:spPr>
            <a:xfrm>
              <a:off x="986706" y="3893047"/>
              <a:ext cx="56186" cy="139774"/>
            </a:xfrm>
            <a:custGeom>
              <a:avLst/>
              <a:ahLst/>
              <a:rect l="l" t="t" r="r" b="b"/>
              <a:pathLst>
                <a:path w="2803" h="6973" extrusionOk="0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4" name="Google Shape;870;g19a6bfd5701_2_152"/>
            <p:cNvSpPr/>
            <p:nvPr/>
          </p:nvSpPr>
          <p:spPr>
            <a:xfrm>
              <a:off x="1183288" y="2872556"/>
              <a:ext cx="113034" cy="158636"/>
            </a:xfrm>
            <a:custGeom>
              <a:avLst/>
              <a:ahLst/>
              <a:rect l="l" t="t" r="r" b="b"/>
              <a:pathLst>
                <a:path w="5639" h="7914" extrusionOk="0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5" name="Google Shape;871;g19a6bfd5701_2_152"/>
            <p:cNvSpPr/>
            <p:nvPr/>
          </p:nvSpPr>
          <p:spPr>
            <a:xfrm>
              <a:off x="1183969" y="2910141"/>
              <a:ext cx="89621" cy="121052"/>
            </a:xfrm>
            <a:custGeom>
              <a:avLst/>
              <a:ahLst/>
              <a:rect l="l" t="t" r="r" b="b"/>
              <a:pathLst>
                <a:path w="4471" h="6039" extrusionOk="0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6" name="Google Shape;872;g19a6bfd5701_2_152"/>
            <p:cNvSpPr/>
            <p:nvPr/>
          </p:nvSpPr>
          <p:spPr>
            <a:xfrm>
              <a:off x="1064942" y="3135046"/>
              <a:ext cx="122234" cy="151560"/>
            </a:xfrm>
            <a:custGeom>
              <a:avLst/>
              <a:ahLst/>
              <a:rect l="l" t="t" r="r" b="b"/>
              <a:pathLst>
                <a:path w="6098" h="7561" extrusionOk="0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7" name="Google Shape;873;g19a6bfd5701_2_152"/>
            <p:cNvSpPr/>
            <p:nvPr/>
          </p:nvSpPr>
          <p:spPr>
            <a:xfrm>
              <a:off x="1066285" y="3170906"/>
              <a:ext cx="95635" cy="116361"/>
            </a:xfrm>
            <a:custGeom>
              <a:avLst/>
              <a:ahLst/>
              <a:rect l="l" t="t" r="r" b="b"/>
              <a:pathLst>
                <a:path w="4771" h="5805" extrusionOk="0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8" name="Google Shape;874;g19a6bfd5701_2_152"/>
            <p:cNvSpPr/>
            <p:nvPr/>
          </p:nvSpPr>
          <p:spPr>
            <a:xfrm>
              <a:off x="1127803" y="3383183"/>
              <a:ext cx="80922" cy="188944"/>
            </a:xfrm>
            <a:custGeom>
              <a:avLst/>
              <a:ahLst/>
              <a:rect l="l" t="t" r="r" b="b"/>
              <a:pathLst>
                <a:path w="4037" h="9426" extrusionOk="0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49" name="Google Shape;875;g19a6bfd5701_2_152"/>
            <p:cNvSpPr/>
            <p:nvPr/>
          </p:nvSpPr>
          <p:spPr>
            <a:xfrm>
              <a:off x="1131151" y="3424997"/>
              <a:ext cx="32774" cy="146449"/>
            </a:xfrm>
            <a:custGeom>
              <a:avLst/>
              <a:ahLst/>
              <a:rect l="l" t="t" r="r" b="b"/>
              <a:pathLst>
                <a:path w="1635" h="7306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0" name="Google Shape;876;g19a6bfd5701_2_152"/>
            <p:cNvSpPr/>
            <p:nvPr/>
          </p:nvSpPr>
          <p:spPr>
            <a:xfrm>
              <a:off x="1052915" y="3753554"/>
              <a:ext cx="119027" cy="153545"/>
            </a:xfrm>
            <a:custGeom>
              <a:avLst/>
              <a:ahLst/>
              <a:rect l="l" t="t" r="r" b="b"/>
              <a:pathLst>
                <a:path w="5938" h="7660" extrusionOk="0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1" name="Google Shape;877;g19a6bfd5701_2_152"/>
            <p:cNvSpPr/>
            <p:nvPr/>
          </p:nvSpPr>
          <p:spPr>
            <a:xfrm>
              <a:off x="1052915" y="3790076"/>
              <a:ext cx="94973" cy="118366"/>
            </a:xfrm>
            <a:custGeom>
              <a:avLst/>
              <a:ahLst/>
              <a:rect l="l" t="t" r="r" b="b"/>
              <a:pathLst>
                <a:path w="4738" h="5905" extrusionOk="0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2" name="Google Shape;878;g19a6bfd5701_2_152"/>
            <p:cNvSpPr/>
            <p:nvPr/>
          </p:nvSpPr>
          <p:spPr>
            <a:xfrm>
              <a:off x="828251" y="3419645"/>
              <a:ext cx="215323" cy="555667"/>
            </a:xfrm>
            <a:custGeom>
              <a:avLst/>
              <a:ahLst/>
              <a:rect l="l" t="t" r="r" b="b"/>
              <a:pathLst>
                <a:path w="10742" h="27721" extrusionOk="0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3" name="Google Shape;879;g19a6bfd5701_2_152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4" name="Google Shape;880;g19a6bfd5701_2_152"/>
            <p:cNvSpPr/>
            <p:nvPr/>
          </p:nvSpPr>
          <p:spPr>
            <a:xfrm>
              <a:off x="892435" y="3550037"/>
              <a:ext cx="12067" cy="150458"/>
            </a:xfrm>
            <a:custGeom>
              <a:avLst/>
              <a:ahLst/>
              <a:rect l="l" t="t" r="r" b="b"/>
              <a:pathLst>
                <a:path w="602" h="750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5" name="Google Shape;881;g19a6bfd5701_2_152"/>
            <p:cNvSpPr/>
            <p:nvPr/>
          </p:nvSpPr>
          <p:spPr>
            <a:xfrm>
              <a:off x="847634" y="3508264"/>
              <a:ext cx="82265" cy="192232"/>
            </a:xfrm>
            <a:custGeom>
              <a:avLst/>
              <a:ahLst/>
              <a:rect l="l" t="t" r="r" b="b"/>
              <a:pathLst>
                <a:path w="4104" h="9590" extrusionOk="0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6" name="Google Shape;882;g19a6bfd5701_2_152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7" name="Google Shape;883;g19a6bfd5701_2_152"/>
            <p:cNvSpPr/>
            <p:nvPr/>
          </p:nvSpPr>
          <p:spPr>
            <a:xfrm>
              <a:off x="1041550" y="3828863"/>
              <a:ext cx="22751" cy="148453"/>
            </a:xfrm>
            <a:custGeom>
              <a:avLst/>
              <a:ahLst/>
              <a:rect l="l" t="t" r="r" b="b"/>
              <a:pathLst>
                <a:path w="1135" h="7406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8" name="Google Shape;884;g19a6bfd5701_2_152"/>
            <p:cNvSpPr/>
            <p:nvPr/>
          </p:nvSpPr>
          <p:spPr>
            <a:xfrm>
              <a:off x="1004767" y="3787751"/>
              <a:ext cx="82265" cy="190227"/>
            </a:xfrm>
            <a:custGeom>
              <a:avLst/>
              <a:ahLst/>
              <a:rect l="l" t="t" r="r" b="b"/>
              <a:pathLst>
                <a:path w="4104" h="9490" extrusionOk="0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59" name="Google Shape;885;g19a6bfd5701_2_152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60" name="Google Shape;886;g19a6bfd5701_2_152"/>
            <p:cNvSpPr/>
            <p:nvPr/>
          </p:nvSpPr>
          <p:spPr>
            <a:xfrm>
              <a:off x="731955" y="3388996"/>
              <a:ext cx="102330" cy="171084"/>
            </a:xfrm>
            <a:custGeom>
              <a:avLst/>
              <a:ahLst/>
              <a:rect l="l" t="t" r="r" b="b"/>
              <a:pathLst>
                <a:path w="5105" h="8535" extrusionOk="0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61" name="Google Shape;887;g19a6bfd5701_2_152"/>
            <p:cNvSpPr/>
            <p:nvPr/>
          </p:nvSpPr>
          <p:spPr>
            <a:xfrm>
              <a:off x="760719" y="3428344"/>
              <a:ext cx="72222" cy="131736"/>
            </a:xfrm>
            <a:custGeom>
              <a:avLst/>
              <a:ahLst/>
              <a:rect l="l" t="t" r="r" b="b"/>
              <a:pathLst>
                <a:path w="3603" h="6572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62" name="Google Shape;888;g19a6bfd5701_2_152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63" name="Google Shape;889;g19a6bfd5701_2_152"/>
            <p:cNvSpPr/>
            <p:nvPr/>
          </p:nvSpPr>
          <p:spPr>
            <a:xfrm>
              <a:off x="845169" y="3744975"/>
              <a:ext cx="157614" cy="115319"/>
            </a:xfrm>
            <a:custGeom>
              <a:avLst/>
              <a:ahLst/>
              <a:rect l="l" t="t" r="r" b="b"/>
              <a:pathLst>
                <a:path w="7863" h="5753" extrusionOk="0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764" name="Google Shape;890;g19a6bfd5701_2_152"/>
            <p:cNvSpPr/>
            <p:nvPr/>
          </p:nvSpPr>
          <p:spPr>
            <a:xfrm>
              <a:off x="878403" y="3774702"/>
              <a:ext cx="123036" cy="86274"/>
            </a:xfrm>
            <a:custGeom>
              <a:avLst/>
              <a:ahLst/>
              <a:rect l="l" t="t" r="r" b="b"/>
              <a:pathLst>
                <a:path w="6138" h="4304" extrusionOk="0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="ctr" anchorCtr="0" bIns="121900" lIns="121900" rIns="121900" spcFirstLastPara="1" tIns="1219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b="0" cap="none" sz="19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891;g19a6bfd5701_2_152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765" name="Google Shape;892;g19a6bfd5701_2_152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66" name="Google Shape;893;g19a6bfd5701_2_152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67" name="Google Shape;894;g19a6bfd5701_2_152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68" name="Google Shape;895;g19a6bfd5701_2_152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 id="7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 id="10"/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13"/>
                                        <p:tgtEl>
                                          <p:spTgt spid="104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10" presetSubtype="0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700" id="16"/>
                                        <p:tgtEl>
                                          <p:spTgt spid="104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8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901;g19dcec343aa_7_74"/>
          <p:cNvGrpSpPr/>
          <p:nvPr/>
        </p:nvGrpSpPr>
        <p:grpSpPr>
          <a:xfrm>
            <a:off x="4268825" y="714598"/>
            <a:ext cx="3654350" cy="717938"/>
            <a:chOff x="4363500" y="195133"/>
            <a:chExt cx="2582988" cy="867782"/>
          </a:xfrm>
        </p:grpSpPr>
        <p:sp>
          <p:nvSpPr>
            <p:cNvPr id="1048772" name="Google Shape;902;g19dcec343aa_7_74"/>
            <p:cNvSpPr txBox="1"/>
            <p:nvPr/>
          </p:nvSpPr>
          <p:spPr>
            <a:xfrm>
              <a:off x="4596388" y="195133"/>
              <a:ext cx="2283922" cy="632424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2800" i="0" lang="en-ID" strike="noStrike" u="none">
                  <a:solidFill>
                    <a:srgbClr val="262626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Digital Economy?</a:t>
              </a:r>
              <a:endParaRPr b="1" sz="2800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73" name="Google Shape;903;g19dcec343aa_7_74"/>
            <p:cNvSpPr txBox="1"/>
            <p:nvPr/>
          </p:nvSpPr>
          <p:spPr>
            <a:xfrm>
              <a:off x="4363500" y="706828"/>
              <a:ext cx="2582988" cy="35608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4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(Brynjolfsson &amp; McAfee, 2014)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774" name="Google Shape;904;g19dcec343aa_7_74"/>
          <p:cNvSpPr txBox="1"/>
          <p:nvPr/>
        </p:nvSpPr>
        <p:spPr>
          <a:xfrm>
            <a:off x="-76199" y="431555"/>
            <a:ext cx="3690256" cy="574001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32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FOREWORD</a:t>
            </a:r>
          </a:p>
        </p:txBody>
      </p:sp>
      <p:grpSp>
        <p:nvGrpSpPr>
          <p:cNvPr id="183" name="Google Shape;905;g19dcec343aa_7_74"/>
          <p:cNvGrpSpPr/>
          <p:nvPr/>
        </p:nvGrpSpPr>
        <p:grpSpPr>
          <a:xfrm>
            <a:off x="738848" y="4957768"/>
            <a:ext cx="2751911" cy="1380677"/>
            <a:chOff x="403914" y="4566425"/>
            <a:chExt cx="2751911" cy="1380677"/>
          </a:xfrm>
        </p:grpSpPr>
        <p:sp>
          <p:nvSpPr>
            <p:cNvPr id="1048775" name="Google Shape;906;g19dcec343aa_7_74"/>
            <p:cNvSpPr txBox="1"/>
            <p:nvPr/>
          </p:nvSpPr>
          <p:spPr>
            <a:xfrm>
              <a:off x="454714" y="4566425"/>
              <a:ext cx="2701111" cy="95410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2800" i="0" lang="en-ID" strike="noStrike" u="none">
                  <a:solidFill>
                    <a:srgbClr val="262626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Customer Churn?</a:t>
              </a:r>
              <a:endParaRPr b="1" sz="2800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76" name="Google Shape;907;g19dcec343aa_7_74"/>
            <p:cNvSpPr txBox="1"/>
            <p:nvPr/>
          </p:nvSpPr>
          <p:spPr>
            <a:xfrm>
              <a:off x="403914" y="5449303"/>
              <a:ext cx="2500677" cy="497799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4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(Masarifoglu &amp; Buyuklu, 2019)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908;g19dcec343aa_7_74"/>
          <p:cNvGrpSpPr/>
          <p:nvPr/>
        </p:nvGrpSpPr>
        <p:grpSpPr>
          <a:xfrm>
            <a:off x="9323749" y="4850979"/>
            <a:ext cx="2563451" cy="1167684"/>
            <a:chOff x="1559676" y="3506127"/>
            <a:chExt cx="1945524" cy="1167684"/>
          </a:xfrm>
        </p:grpSpPr>
        <p:sp>
          <p:nvSpPr>
            <p:cNvPr id="1048777" name="Google Shape;909;g19dcec343aa_7_74"/>
            <p:cNvSpPr txBox="1"/>
            <p:nvPr/>
          </p:nvSpPr>
          <p:spPr>
            <a:xfrm>
              <a:off x="1559676" y="3506127"/>
              <a:ext cx="1945524" cy="95410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2800" i="0" lang="en-ID" strike="noStrike" u="none">
                  <a:solidFill>
                    <a:srgbClr val="262626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Cashback Amount?</a:t>
              </a:r>
              <a:endParaRPr b="1" sz="2000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78" name="Google Shape;910;g19dcec343aa_7_74"/>
            <p:cNvSpPr txBox="1"/>
            <p:nvPr/>
          </p:nvSpPr>
          <p:spPr>
            <a:xfrm>
              <a:off x="1626853" y="4366034"/>
              <a:ext cx="1719009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4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(Pinem et al., 2020)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911;g19dcec343aa_7_74"/>
          <p:cNvGrpSpPr/>
          <p:nvPr/>
        </p:nvGrpSpPr>
        <p:grpSpPr>
          <a:xfrm>
            <a:off x="9277648" y="1955810"/>
            <a:ext cx="2239212" cy="1208850"/>
            <a:chOff x="118632" y="2027247"/>
            <a:chExt cx="2239212" cy="1154041"/>
          </a:xfrm>
        </p:grpSpPr>
        <p:sp>
          <p:nvSpPr>
            <p:cNvPr id="1048779" name="Google Shape;912;g19dcec343aa_7_74"/>
            <p:cNvSpPr txBox="1"/>
            <p:nvPr/>
          </p:nvSpPr>
          <p:spPr>
            <a:xfrm>
              <a:off x="164733" y="2027247"/>
              <a:ext cx="2193111" cy="887452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2800" i="0" lang="en-ID" strike="noStrike" u="none">
                  <a:solidFill>
                    <a:srgbClr val="262626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Machine Learning?</a:t>
              </a:r>
              <a:endParaRPr b="1" sz="2800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80" name="Google Shape;913;g19dcec343aa_7_74"/>
            <p:cNvSpPr txBox="1"/>
            <p:nvPr/>
          </p:nvSpPr>
          <p:spPr>
            <a:xfrm>
              <a:off x="118632" y="2900044"/>
              <a:ext cx="1945524" cy="281244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4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(Al-Sahaf et al., 2019) </a:t>
              </a:r>
              <a:endParaRPr b="0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914;g19dcec343aa_7_74"/>
          <p:cNvGrpSpPr/>
          <p:nvPr/>
        </p:nvGrpSpPr>
        <p:grpSpPr>
          <a:xfrm>
            <a:off x="738848" y="2002844"/>
            <a:ext cx="2701111" cy="1279999"/>
            <a:chOff x="6737349" y="4565065"/>
            <a:chExt cx="2701111" cy="1279999"/>
          </a:xfrm>
        </p:grpSpPr>
        <p:sp>
          <p:nvSpPr>
            <p:cNvPr id="1048781" name="Google Shape;915;g19dcec343aa_7_74"/>
            <p:cNvSpPr txBox="1"/>
            <p:nvPr/>
          </p:nvSpPr>
          <p:spPr>
            <a:xfrm>
              <a:off x="6737349" y="4565065"/>
              <a:ext cx="2701111" cy="95410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2800" i="0" lang="en-ID" strike="noStrike" u="none">
                  <a:solidFill>
                    <a:srgbClr val="262626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Business Optimization?</a:t>
              </a:r>
              <a:endParaRPr b="1" sz="2800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82" name="Google Shape;916;g19dcec343aa_7_74"/>
            <p:cNvSpPr txBox="1"/>
            <p:nvPr/>
          </p:nvSpPr>
          <p:spPr>
            <a:xfrm>
              <a:off x="6761134" y="5537287"/>
              <a:ext cx="1479957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4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(Apte, 2010)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783" name="Google Shape;917;g19dcec343aa_7_74"/>
          <p:cNvSpPr/>
          <p:nvPr/>
        </p:nvSpPr>
        <p:spPr>
          <a:xfrm>
            <a:off x="3402967" y="2060403"/>
            <a:ext cx="5584744" cy="5140937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62" name="Google Shape;918;g19dcec343aa_7_7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3253796" y="2048763"/>
            <a:ext cx="5798916" cy="3046745"/>
          </a:xfrm>
          <a:prstGeom prst="rect"/>
          <a:noFill/>
          <a:ln>
            <a:noFill/>
          </a:ln>
        </p:spPr>
      </p:pic>
      <p:grpSp>
        <p:nvGrpSpPr>
          <p:cNvPr id="187" name="Google Shape;919;g19dcec343aa_7_74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784" name="Google Shape;920;g19dcec343aa_7_74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85" name="Google Shape;921;g19dcec343aa_7_74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86" name="Google Shape;922;g19dcec343aa_7_74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87" name="Google Shape;923;g19dcec343aa_7_74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7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8"/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4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1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2">
                      <p:stCondLst>
                        <p:cond delay="indefinite"/>
                      </p:stCondLst>
                      <p:childTnLst>
                        <p:par>
                          <p:cTn fill="hold" id="13">
                            <p:stCondLst>
                              <p:cond delay="0"/>
                            </p:stCondLst>
                            <p:childTnLst>
                              <p:par>
                                <p:cTn fill="hold" id="14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6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1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6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1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</p:bgPr>
    </p:bg>
    <p:spTree>
      <p:nvGrpSpPr>
        <p:cNvPr id="190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929;g19dcec343aa_7_1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3619167" y="1335044"/>
            <a:ext cx="1133385" cy="1444557"/>
          </a:xfrm>
          <a:prstGeom prst="rect"/>
          <a:noFill/>
          <a:ln>
            <a:noFill/>
          </a:ln>
        </p:spPr>
      </p:pic>
      <p:sp>
        <p:nvSpPr>
          <p:cNvPr id="1048791" name="Google Shape;930;g19dcec343aa_7_101"/>
          <p:cNvSpPr txBox="1"/>
          <p:nvPr/>
        </p:nvSpPr>
        <p:spPr>
          <a:xfrm>
            <a:off x="4810163" y="1857235"/>
            <a:ext cx="1752569" cy="7078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4000" i="0" lang="en-ID" strike="noStrike" u="none">
                <a:solidFill>
                  <a:srgbClr val="262626"/>
                </a:solidFill>
                <a:latin typeface="Fredoka One"/>
                <a:ea typeface="Fredoka One"/>
                <a:cs typeface="Fredoka One"/>
                <a:sym typeface="Fredoka One"/>
              </a:rPr>
              <a:t>16.8%</a:t>
            </a:r>
            <a:endParaRPr b="0" sz="1800" i="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048792" name="Google Shape;931;g19dcec343aa_7_101"/>
          <p:cNvSpPr txBox="1"/>
          <p:nvPr/>
        </p:nvSpPr>
        <p:spPr>
          <a:xfrm>
            <a:off x="4485413" y="1561601"/>
            <a:ext cx="960012" cy="80259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i="0" lang="en-ID" strike="noStrike" u="none">
                <a:solidFill>
                  <a:srgbClr val="8BA8DB"/>
                </a:solidFill>
                <a:latin typeface="Calibri"/>
                <a:ea typeface="Calibri"/>
                <a:cs typeface="Calibri"/>
                <a:sym typeface="Calibri"/>
              </a:rPr>
              <a:t>Churn</a:t>
            </a:r>
            <a:endParaRPr b="1" sz="2400">
              <a:solidFill>
                <a:srgbClr val="8BA8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3" name="Google Shape;932;g19dcec343aa_7_101"/>
          <p:cNvSpPr/>
          <p:nvPr/>
        </p:nvSpPr>
        <p:spPr>
          <a:xfrm>
            <a:off x="-2140942" y="807557"/>
            <a:ext cx="5584744" cy="1967008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4" name="Google Shape;933;g19dcec343aa_7_101"/>
          <p:cNvSpPr txBox="1"/>
          <p:nvPr/>
        </p:nvSpPr>
        <p:spPr>
          <a:xfrm>
            <a:off x="-180884" y="356262"/>
            <a:ext cx="5938157" cy="523220"/>
          </a:xfrm>
          <a:prstGeom prst="rect"/>
          <a:solidFill>
            <a:srgbClr val="E7ECEE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 lang="en-ID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PROBLEM STATEMENT</a:t>
            </a:r>
          </a:p>
        </p:txBody>
      </p:sp>
      <p:grpSp>
        <p:nvGrpSpPr>
          <p:cNvPr id="191" name="Google Shape;934;g19dcec343aa_7_101"/>
          <p:cNvGrpSpPr/>
          <p:nvPr/>
        </p:nvGrpSpPr>
        <p:grpSpPr>
          <a:xfrm>
            <a:off x="5327420" y="3032090"/>
            <a:ext cx="2284614" cy="3126887"/>
            <a:chOff x="2461259" y="2145442"/>
            <a:chExt cx="2727268" cy="3126887"/>
          </a:xfrm>
        </p:grpSpPr>
        <p:sp>
          <p:nvSpPr>
            <p:cNvPr id="1048795" name="Google Shape;935;g19dcec343aa_7_101"/>
            <p:cNvSpPr txBox="1"/>
            <p:nvPr/>
          </p:nvSpPr>
          <p:spPr>
            <a:xfrm>
              <a:off x="2534030" y="2145442"/>
              <a:ext cx="2591235" cy="368488"/>
            </a:xfrm>
            <a:prstGeom prst="rect"/>
            <a:solidFill>
              <a:srgbClr val="E5EBED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i="0" lang="en-ID" strike="noStrike" u="none">
                  <a:solidFill>
                    <a:srgbClr val="000000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Goals</a:t>
              </a:r>
              <a:endParaRPr sz="18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96" name="Google Shape;936;g19dcec343aa_7_101"/>
            <p:cNvSpPr txBox="1"/>
            <p:nvPr/>
          </p:nvSpPr>
          <p:spPr>
            <a:xfrm>
              <a:off x="2461259" y="2513930"/>
              <a:ext cx="2727268" cy="2758399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800" i="0" lang="en-ID" strike="noStrike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Predict customer churn rate and provide recommendations to the business team so the company can implement a customer retention strategy.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48797" name="Google Shape;937;g19dcec343aa_7_101"/>
          <p:cNvSpPr txBox="1"/>
          <p:nvPr/>
        </p:nvSpPr>
        <p:spPr>
          <a:xfrm>
            <a:off x="756401" y="4917623"/>
            <a:ext cx="4406842" cy="369332"/>
          </a:xfrm>
          <a:prstGeom prst="rect"/>
          <a:solidFill>
            <a:srgbClr val="E5EBED"/>
          </a:solidFill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D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Business Metrics</a:t>
            </a:r>
            <a:r>
              <a:rPr dirty="0" sz="1800" i="0" lang="en-ID" strike="noStrike" u="none">
                <a:solidFill>
                  <a:srgbClr val="000000"/>
                </a:solidFill>
                <a:latin typeface="Fredoka One"/>
                <a:ea typeface="Fredoka One"/>
                <a:cs typeface="Fredoka One"/>
                <a:sym typeface="Fredoka One"/>
              </a:rPr>
              <a:t>        </a:t>
            </a:r>
            <a:endParaRPr dirty="0" sz="1800">
              <a:solidFill>
                <a:srgbClr val="403D52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92" name="Google Shape;938;g19dcec343aa_7_101"/>
          <p:cNvGrpSpPr/>
          <p:nvPr/>
        </p:nvGrpSpPr>
        <p:grpSpPr>
          <a:xfrm>
            <a:off x="7776211" y="1482188"/>
            <a:ext cx="4000500" cy="3380482"/>
            <a:chOff x="5753100" y="2277969"/>
            <a:chExt cx="4000500" cy="3380482"/>
          </a:xfrm>
        </p:grpSpPr>
        <p:sp>
          <p:nvSpPr>
            <p:cNvPr id="1048798" name="Google Shape;939;g19dcec343aa_7_101"/>
            <p:cNvSpPr txBox="1"/>
            <p:nvPr/>
          </p:nvSpPr>
          <p:spPr>
            <a:xfrm>
              <a:off x="5768340" y="2277969"/>
              <a:ext cx="3867149" cy="369332"/>
            </a:xfrm>
            <a:prstGeom prst="rect"/>
            <a:solidFill>
              <a:srgbClr val="E5EBED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sz="1800" i="0" lang="en-ID" strike="noStrike" u="none">
                  <a:solidFill>
                    <a:srgbClr val="000000"/>
                  </a:solidFill>
                  <a:latin typeface="Fredoka One"/>
                  <a:ea typeface="Fredoka One"/>
                  <a:cs typeface="Fredoka One"/>
                  <a:sym typeface="Fredoka One"/>
                </a:rPr>
                <a:t>Objective</a:t>
              </a:r>
              <a:endParaRPr sz="1800">
                <a:solidFill>
                  <a:srgbClr val="403D52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799" name="Google Shape;940;g19dcec343aa_7_101"/>
            <p:cNvSpPr txBox="1"/>
            <p:nvPr/>
          </p:nvSpPr>
          <p:spPr>
            <a:xfrm>
              <a:off x="5753100" y="2633352"/>
              <a:ext cx="4000500" cy="3025099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just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sz="1800" i="0" lang="en-ID" strike="noStrike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Form a machine learning model with the smallest false negative, identify predictors/factors that influence churn rate and lost opportunity customer churn, and predict customers who have the potential to churn with machine learning models. As well as providing insights &amp; recommendations to identify predictors/factors that influence the churn rate and tenure.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48800" name="Google Shape;941;g19dcec343aa_7_101"/>
          <p:cNvSpPr txBox="1"/>
          <p:nvPr/>
        </p:nvSpPr>
        <p:spPr>
          <a:xfrm>
            <a:off x="1549777" y="5347915"/>
            <a:ext cx="4147762" cy="493340"/>
          </a:xfrm>
          <a:prstGeom prst="rect"/>
          <a:blipFill rotWithShape="1">
            <a:blip xmlns:r="http://schemas.openxmlformats.org/officeDocument/2006/relationships" r:embed="rId2">
              <a:alphaModFix/>
            </a:blip>
            <a:stretch>
              <a:fillRect l="-1174" b="-6172"/>
            </a:stretch>
          </a:blip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-ID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sp>
        <p:nvSpPr>
          <p:cNvPr id="1048801" name="Google Shape;942;g19dcec343aa_7_101"/>
          <p:cNvSpPr txBox="1"/>
          <p:nvPr/>
        </p:nvSpPr>
        <p:spPr>
          <a:xfrm>
            <a:off x="2101348" y="6000315"/>
            <a:ext cx="2708815" cy="38094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just" indent="0" lvl="0" marL="0" marR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-ID">
                <a:solidFill>
                  <a:srgbClr val="000000"/>
                </a:solidFill>
                <a:latin typeface="Lemon"/>
                <a:ea typeface="Lemon"/>
                <a:cs typeface="Lemon"/>
                <a:sym typeface="Lemon"/>
              </a:rPr>
              <a:t>Lost Opportunity</a:t>
            </a:r>
            <a:endParaRPr b="1" sz="1800" strike="noStrike" u="none">
              <a:solidFill>
                <a:srgbClr val="00000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93" name="Google Shape;943;g19dcec343aa_7_101"/>
          <p:cNvGrpSpPr/>
          <p:nvPr/>
        </p:nvGrpSpPr>
        <p:grpSpPr>
          <a:xfrm>
            <a:off x="5273171" y="6256699"/>
            <a:ext cx="1645423" cy="324361"/>
            <a:chOff x="12234906" y="1943100"/>
            <a:chExt cx="2319294" cy="457200"/>
          </a:xfrm>
        </p:grpSpPr>
        <p:sp>
          <p:nvSpPr>
            <p:cNvPr id="1048802" name="Google Shape;944;g19dcec343aa_7_101"/>
            <p:cNvSpPr/>
            <p:nvPr/>
          </p:nvSpPr>
          <p:spPr>
            <a:xfrm>
              <a:off x="12877800" y="1943100"/>
              <a:ext cx="457200" cy="457200"/>
            </a:xfrm>
            <a:prstGeom prst="flowChartConnector"/>
            <a:solidFill>
              <a:srgbClr val="305CB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803" name="Google Shape;945;g19dcec343aa_7_101"/>
            <p:cNvSpPr/>
            <p:nvPr/>
          </p:nvSpPr>
          <p:spPr>
            <a:xfrm>
              <a:off x="12234906" y="1943100"/>
              <a:ext cx="457200" cy="457200"/>
            </a:xfrm>
            <a:prstGeom prst="flowChartConnector"/>
            <a:solidFill>
              <a:srgbClr val="394A8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804" name="Google Shape;946;g19dcec343aa_7_101"/>
            <p:cNvSpPr/>
            <p:nvPr/>
          </p:nvSpPr>
          <p:spPr>
            <a:xfrm>
              <a:off x="13475421" y="1943100"/>
              <a:ext cx="457201" cy="457200"/>
            </a:xfrm>
            <a:prstGeom prst="flowChartConnector"/>
            <a:solidFill>
              <a:srgbClr val="BBD6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  <p:sp>
          <p:nvSpPr>
            <p:cNvPr id="1048805" name="Google Shape;947;g19dcec343aa_7_101"/>
            <p:cNvSpPr/>
            <p:nvPr/>
          </p:nvSpPr>
          <p:spPr>
            <a:xfrm>
              <a:off x="14097000" y="1943100"/>
              <a:ext cx="457200" cy="457200"/>
            </a:xfrm>
            <a:prstGeom prst="flowChartConnector"/>
            <a:solidFill>
              <a:srgbClr val="E7EC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endParaRPr>
            </a:p>
          </p:txBody>
        </p:sp>
      </p:grpSp>
      <p:cxnSp>
        <p:nvCxnSpPr>
          <p:cNvPr id="3145728" name="Google Shape;948;g19dcec343aa_7_101"/>
          <p:cNvCxnSpPr>
            <a:cxnSpLocks/>
          </p:cNvCxnSpPr>
          <p:nvPr/>
        </p:nvCxnSpPr>
        <p:spPr>
          <a:xfrm rot="10800000">
            <a:off x="7643554" y="1280160"/>
            <a:ext cx="4015046" cy="0"/>
          </a:xfrm>
          <a:prstGeom prst="straightConnector1"/>
          <a:noFill/>
          <a:ln w="28575" cap="flat" cmpd="sng">
            <a:solidFill>
              <a:srgbClr val="394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5729" name="Google Shape;949;g19dcec343aa_7_101"/>
          <p:cNvCxnSpPr>
            <a:cxnSpLocks/>
          </p:cNvCxnSpPr>
          <p:nvPr/>
        </p:nvCxnSpPr>
        <p:spPr>
          <a:xfrm rot="10800000">
            <a:off x="5213122" y="2895600"/>
            <a:ext cx="2430432" cy="0"/>
          </a:xfrm>
          <a:prstGeom prst="straightConnector1"/>
          <a:noFill/>
          <a:ln w="28575" cap="flat" cmpd="sng">
            <a:solidFill>
              <a:srgbClr val="394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5730" name="Google Shape;950;g19dcec343aa_7_101"/>
          <p:cNvCxnSpPr>
            <a:cxnSpLocks/>
          </p:cNvCxnSpPr>
          <p:nvPr/>
        </p:nvCxnSpPr>
        <p:spPr>
          <a:xfrm rot="10800000">
            <a:off x="734987" y="4739640"/>
            <a:ext cx="4478135" cy="0"/>
          </a:xfrm>
          <a:prstGeom prst="straightConnector1"/>
          <a:noFill/>
          <a:ln w="28575" cap="flat" cmpd="sng">
            <a:solidFill>
              <a:srgbClr val="394A89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5731" name="Google Shape;951;g19dcec343aa_7_101"/>
          <p:cNvCxnSpPr>
            <a:cxnSpLocks/>
          </p:cNvCxnSpPr>
          <p:nvPr/>
        </p:nvCxnSpPr>
        <p:spPr>
          <a:xfrm>
            <a:off x="7660988" y="1280160"/>
            <a:ext cx="0" cy="1615440"/>
          </a:xfrm>
          <a:prstGeom prst="straightConnector1"/>
          <a:noFill/>
          <a:ln w="28575" cap="flat" cmpd="sng">
            <a:solidFill>
              <a:srgbClr val="394A89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145732" name="Google Shape;952;g19dcec343aa_7_101"/>
          <p:cNvCxnSpPr>
            <a:cxnSpLocks/>
          </p:cNvCxnSpPr>
          <p:nvPr/>
        </p:nvCxnSpPr>
        <p:spPr>
          <a:xfrm>
            <a:off x="5213122" y="2895600"/>
            <a:ext cx="0" cy="1844040"/>
          </a:xfrm>
          <a:prstGeom prst="straightConnector1"/>
          <a:noFill/>
          <a:ln w="28575" cap="flat" cmpd="sng">
            <a:solidFill>
              <a:srgbClr val="394A89"/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2097164" name="Google Shape;953;g19dcec343aa_7_1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183608" y="1313188"/>
            <a:ext cx="2897050" cy="1444557"/>
          </a:xfrm>
          <a:prstGeom prst="rect"/>
          <a:noFill/>
          <a:ln>
            <a:noFill/>
          </a:ln>
        </p:spPr>
      </p:pic>
      <p:grpSp>
        <p:nvGrpSpPr>
          <p:cNvPr id="194" name="Google Shape;954;g19dcec343aa_7_101"/>
          <p:cNvGrpSpPr/>
          <p:nvPr/>
        </p:nvGrpSpPr>
        <p:grpSpPr>
          <a:xfrm>
            <a:off x="-30592" y="2837332"/>
            <a:ext cx="4598269" cy="1406120"/>
            <a:chOff x="459268" y="2924418"/>
            <a:chExt cx="4598269" cy="1406120"/>
          </a:xfrm>
        </p:grpSpPr>
        <p:sp>
          <p:nvSpPr>
            <p:cNvPr id="1048806" name="Google Shape;955;g19dcec343aa_7_101"/>
            <p:cNvSpPr txBox="1"/>
            <p:nvPr/>
          </p:nvSpPr>
          <p:spPr>
            <a:xfrm>
              <a:off x="459268" y="2924418"/>
              <a:ext cx="4598269" cy="57400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l" indent="0" lvl="0" marL="0" marR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sz="1600" lang="en-ID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China Internet Network Information Center (CNNIC)</a:t>
              </a:r>
            </a:p>
          </p:txBody>
        </p:sp>
        <p:grpSp>
          <p:nvGrpSpPr>
            <p:cNvPr id="195" name="Google Shape;956;g19dcec343aa_7_101"/>
            <p:cNvGrpSpPr/>
            <p:nvPr/>
          </p:nvGrpSpPr>
          <p:grpSpPr>
            <a:xfrm>
              <a:off x="492282" y="2941140"/>
              <a:ext cx="4438709" cy="1389398"/>
              <a:chOff x="557242" y="2743595"/>
              <a:chExt cx="4438709" cy="1389398"/>
            </a:xfrm>
          </p:grpSpPr>
          <p:sp>
            <p:nvSpPr>
              <p:cNvPr id="1048807" name="Google Shape;957;g19dcec343aa_7_101"/>
              <p:cNvSpPr txBox="1"/>
              <p:nvPr/>
            </p:nvSpPr>
            <p:spPr>
              <a:xfrm>
                <a:off x="1106193" y="3055775"/>
                <a:ext cx="3374767" cy="1077218"/>
              </a:xfrm>
              <a:prstGeom prst="rect"/>
              <a:solidFill>
                <a:srgbClr val="E7ECEE"/>
              </a:solidFill>
              <a:ln>
                <a:noFill/>
              </a:ln>
            </p:spPr>
            <p:txBody>
              <a:bodyPr anchor="t" anchorCtr="0" bIns="45700" lIns="91425" rIns="91425" spcFirstLastPara="1" tIns="45700" wrap="square">
                <a:spAutoFit/>
              </a:bodyPr>
              <a:p>
                <a:pPr algn="just" indent="0" lvl="0" marL="0" marR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sz="1600" lang="en-ID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The E-commerce customer churn rate is up to </a:t>
                </a:r>
                <a:r>
                  <a:rPr b="1" sz="1600" lang="en-ID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80%</a:t>
                </a:r>
                <a:r>
                  <a:rPr sz="1600" lang="en-ID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compared with traditional business customer management (Wu &amp; Meng, 2016)</a:t>
                </a:r>
                <a:endParaRPr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3145733" name="Google Shape;958;g19dcec343aa_7_101"/>
              <p:cNvCxnSpPr>
                <a:cxnSpLocks/>
              </p:cNvCxnSpPr>
              <p:nvPr/>
            </p:nvCxnSpPr>
            <p:spPr>
              <a:xfrm>
                <a:off x="557242" y="3042361"/>
                <a:ext cx="4438709" cy="0"/>
              </a:xfrm>
              <a:prstGeom prst="straightConnector1"/>
              <a:noFill/>
              <a:ln w="19050" cap="flat" cmpd="sng">
                <a:solidFill>
                  <a:srgbClr val="BED8F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145734" name="Google Shape;959;g19dcec343aa_7_101"/>
              <p:cNvCxnSpPr>
                <a:cxnSpLocks/>
              </p:cNvCxnSpPr>
              <p:nvPr/>
            </p:nvCxnSpPr>
            <p:spPr>
              <a:xfrm rot="10800000" flipH="1">
                <a:off x="557242" y="2743595"/>
                <a:ext cx="4438709" cy="14642"/>
              </a:xfrm>
              <a:prstGeom prst="straightConnector1"/>
              <a:noFill/>
              <a:ln w="19050" cap="flat" cmpd="sng">
                <a:solidFill>
                  <a:srgbClr val="BED8F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7"/>
                                        <p:tgtEl>
                                          <p:spTgt spid="2097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5"/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2" presetSubtype="8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8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9" nodeType="withEffect" presetClass="entr" presetID="2" presetSubtype="8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1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2">
                      <p:stCondLst>
                        <p:cond delay="indefinite"/>
                      </p:stCondLst>
                      <p:childTnLst>
                        <p:par>
                          <p:cTn fill="hold" id="23">
                            <p:stCondLst>
                              <p:cond delay="0"/>
                            </p:stCondLst>
                            <p:childTnLst>
                              <p:par>
                                <p:cTn fill="hold" id="24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314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0">
                      <p:stCondLst>
                        <p:cond delay="indefinite"/>
                      </p:stCondLst>
                      <p:childTnLst>
                        <p:par>
                          <p:cTn fill="hold" id="31">
                            <p:stCondLst>
                              <p:cond delay="0"/>
                            </p:stCondLst>
                            <p:childTnLst>
                              <p:par>
                                <p:cTn fill="hold" id="32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4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37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8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314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6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48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9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1"/>
                                        <p:tgtEl>
                                          <p:spTgt spid="104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2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 id="5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4"/>
                                        <p:tgtEl>
                                          <p:spTgt spid="1048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5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57"/>
                                        <p:tgtEl>
                                          <p:spTgt spid="1048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ARTICULATE_SLIDE_THUMBNAIL_REFRESH" val="1"/>
</p:tagLst>
</file>

<file path=ppt/tags/tag3.xml><?xml version="1.0" encoding="utf-8"?>
<p:tagLst xmlns:p="http://schemas.openxmlformats.org/presentationml/2006/main">
  <p:tag name="THINKCELLSHAPEDONOTDELETE" val="thinkcellActiveDocDoNotDelete"/>
</p:tagLst>
</file>

<file path=ppt/tags/tag4.xml><?xml version="1.0" encoding="utf-8"?>
<p:tagLst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Retato Slideshow by Slidesgo">
  <a:themeElements>
    <a:clrScheme name="Simple Light">
      <a:dk1>
        <a:srgbClr val="263238"/>
      </a:dk1>
      <a:lt1>
        <a:srgbClr val="FFFFFF"/>
      </a:lt1>
      <a:dk2>
        <a:srgbClr val="263238"/>
      </a:dk2>
      <a:lt2>
        <a:srgbClr val="EEEEEE"/>
      </a:lt2>
      <a:accent1>
        <a:srgbClr val="F5F5F5"/>
      </a:accent1>
      <a:accent2>
        <a:srgbClr val="407BFF"/>
      </a:accent2>
      <a:accent3>
        <a:srgbClr val="305DBF"/>
      </a:accent3>
      <a:accent4>
        <a:srgbClr val="455A64"/>
      </a:accent4>
      <a:accent5>
        <a:srgbClr val="E0E0E0"/>
      </a:accent5>
      <a:accent6>
        <a:srgbClr val="203E8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rafli</dc:creator>
  <cp:lastModifiedBy>nur amilah</cp:lastModifiedBy>
  <dcterms:created xsi:type="dcterms:W3CDTF">2021-08-08T17:09:01Z</dcterms:created>
  <dcterms:modified xsi:type="dcterms:W3CDTF">2022-12-01T00:52:23Z</dcterms:modified>
</cp:coreProperties>
</file>